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6" r:id="rId3"/>
    <p:sldId id="272" r:id="rId4"/>
    <p:sldId id="271" r:id="rId5"/>
    <p:sldId id="268" r:id="rId6"/>
    <p:sldId id="277" r:id="rId7"/>
    <p:sldId id="274" r:id="rId8"/>
    <p:sldId id="276" r:id="rId9"/>
    <p:sldId id="278" r:id="rId10"/>
    <p:sldId id="279" r:id="rId11"/>
    <p:sldId id="275" r:id="rId12"/>
    <p:sldId id="280" r:id="rId13"/>
    <p:sldId id="281" r:id="rId14"/>
    <p:sldId id="282" r:id="rId15"/>
    <p:sldId id="269" r:id="rId16"/>
    <p:sldId id="258" r:id="rId17"/>
    <p:sldId id="286" r:id="rId18"/>
    <p:sldId id="283" r:id="rId19"/>
    <p:sldId id="284" r:id="rId20"/>
    <p:sldId id="259" r:id="rId21"/>
    <p:sldId id="285" r:id="rId22"/>
    <p:sldId id="257" r:id="rId23"/>
    <p:sldId id="273" r:id="rId24"/>
    <p:sldId id="260" r:id="rId25"/>
    <p:sldId id="265" r:id="rId26"/>
    <p:sldId id="267" r:id="rId27"/>
    <p:sldId id="263" r:id="rId28"/>
    <p:sldId id="262" r:id="rId29"/>
    <p:sldId id="261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244E0E-F28C-4552-A5B7-045324D905E7}" v="1" dt="2022-10-30T08:54:45.293"/>
    <p1510:client id="{F97F9936-C402-45CC-98A7-ACE790120F71}" v="95" dt="2022-10-30T04:55:18.3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04" autoAdjust="0"/>
    <p:restoredTop sz="94660"/>
  </p:normalViewPr>
  <p:slideViewPr>
    <p:cSldViewPr snapToGrid="0">
      <p:cViewPr varScale="1">
        <p:scale>
          <a:sx n="94" d="100"/>
          <a:sy n="94" d="100"/>
        </p:scale>
        <p:origin x="165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ra Cody" userId="10266af1bf981f99" providerId="Windows Live" clId="Web-{04244E0E-F28C-4552-A5B7-045324D905E7}"/>
    <pc:docChg chg="modSld">
      <pc:chgData name="Gura Cody" userId="10266af1bf981f99" providerId="Windows Live" clId="Web-{04244E0E-F28C-4552-A5B7-045324D905E7}" dt="2022-10-30T08:54:45.293" v="0" actId="1076"/>
      <pc:docMkLst>
        <pc:docMk/>
      </pc:docMkLst>
      <pc:sldChg chg="modSp">
        <pc:chgData name="Gura Cody" userId="10266af1bf981f99" providerId="Windows Live" clId="Web-{04244E0E-F28C-4552-A5B7-045324D905E7}" dt="2022-10-30T08:54:45.293" v="0" actId="1076"/>
        <pc:sldMkLst>
          <pc:docMk/>
          <pc:sldMk cId="481639538" sldId="262"/>
        </pc:sldMkLst>
        <pc:picChg chg="mod">
          <ac:chgData name="Gura Cody" userId="10266af1bf981f99" providerId="Windows Live" clId="Web-{04244E0E-F28C-4552-A5B7-045324D905E7}" dt="2022-10-30T08:54:45.293" v="0" actId="1076"/>
          <ac:picMkLst>
            <pc:docMk/>
            <pc:sldMk cId="481639538" sldId="262"/>
            <ac:picMk id="5" creationId="{C1505687-743E-EFF1-4637-DC4E3D37C0D9}"/>
          </ac:picMkLst>
        </pc:picChg>
      </pc:sldChg>
    </pc:docChg>
  </pc:docChgLst>
  <pc:docChgLst>
    <pc:chgData name="Gura Cody" userId="10266af1bf981f99" providerId="LiveId" clId="{F97F9936-C402-45CC-98A7-ACE790120F71}"/>
    <pc:docChg chg="undo custSel addSld delSld modSld sldOrd modMainMaster">
      <pc:chgData name="Gura Cody" userId="10266af1bf981f99" providerId="LiveId" clId="{F97F9936-C402-45CC-98A7-ACE790120F71}" dt="2022-10-30T04:56:01.598" v="1121"/>
      <pc:docMkLst>
        <pc:docMk/>
      </pc:docMkLst>
      <pc:sldChg chg="addSp delSp modSp new del mod">
        <pc:chgData name="Gura Cody" userId="10266af1bf981f99" providerId="LiveId" clId="{F97F9936-C402-45CC-98A7-ACE790120F71}" dt="2022-10-28T10:37:47.158" v="70" actId="47"/>
        <pc:sldMkLst>
          <pc:docMk/>
          <pc:sldMk cId="314083194" sldId="256"/>
        </pc:sldMkLst>
        <pc:spChg chg="del mod">
          <ac:chgData name="Gura Cody" userId="10266af1bf981f99" providerId="LiveId" clId="{F97F9936-C402-45CC-98A7-ACE790120F71}" dt="2022-10-28T10:31:53.128" v="5" actId="478"/>
          <ac:spMkLst>
            <pc:docMk/>
            <pc:sldMk cId="314083194" sldId="256"/>
            <ac:spMk id="2" creationId="{9EE31984-0DD4-8633-E42B-F47F7B7C1EE5}"/>
          </ac:spMkLst>
        </pc:spChg>
        <pc:spChg chg="del">
          <ac:chgData name="Gura Cody" userId="10266af1bf981f99" providerId="LiveId" clId="{F97F9936-C402-45CC-98A7-ACE790120F71}" dt="2022-10-28T10:31:53.128" v="5" actId="478"/>
          <ac:spMkLst>
            <pc:docMk/>
            <pc:sldMk cId="314083194" sldId="256"/>
            <ac:spMk id="3" creationId="{BA7A0A5E-A6AF-864A-1C11-B2C3ADCB50E2}"/>
          </ac:spMkLst>
        </pc:spChg>
        <pc:spChg chg="add del mod">
          <ac:chgData name="Gura Cody" userId="10266af1bf981f99" providerId="LiveId" clId="{F97F9936-C402-45CC-98A7-ACE790120F71}" dt="2022-10-28T10:37:21.334" v="35"/>
          <ac:spMkLst>
            <pc:docMk/>
            <pc:sldMk cId="314083194" sldId="256"/>
            <ac:spMk id="4" creationId="{4729919A-22D8-0B0A-D368-455942A2FB45}"/>
          </ac:spMkLst>
        </pc:spChg>
      </pc:sldChg>
      <pc:sldChg chg="addSp delSp modSp new mod setBg modAnim">
        <pc:chgData name="Gura Cody" userId="10266af1bf981f99" providerId="LiveId" clId="{F97F9936-C402-45CC-98A7-ACE790120F71}" dt="2022-10-29T08:18:53.264" v="239" actId="1076"/>
        <pc:sldMkLst>
          <pc:docMk/>
          <pc:sldMk cId="505887173" sldId="256"/>
        </pc:sldMkLst>
        <pc:spChg chg="mod">
          <ac:chgData name="Gura Cody" userId="10266af1bf981f99" providerId="LiveId" clId="{F97F9936-C402-45CC-98A7-ACE790120F71}" dt="2022-10-28T10:42:41.883" v="148" actId="20577"/>
          <ac:spMkLst>
            <pc:docMk/>
            <pc:sldMk cId="505887173" sldId="256"/>
            <ac:spMk id="2" creationId="{E5701F64-2259-0BA8-2F45-EAC221BDEAD5}"/>
          </ac:spMkLst>
        </pc:spChg>
        <pc:spChg chg="del">
          <ac:chgData name="Gura Cody" userId="10266af1bf981f99" providerId="LiveId" clId="{F97F9936-C402-45CC-98A7-ACE790120F71}" dt="2022-10-28T10:38:40.895" v="89" actId="478"/>
          <ac:spMkLst>
            <pc:docMk/>
            <pc:sldMk cId="505887173" sldId="256"/>
            <ac:spMk id="3" creationId="{94477A19-6C29-A1E4-3611-0A812A1C008B}"/>
          </ac:spMkLst>
        </pc:spChg>
        <pc:spChg chg="add mod">
          <ac:chgData name="Gura Cody" userId="10266af1bf981f99" providerId="LiveId" clId="{F97F9936-C402-45CC-98A7-ACE790120F71}" dt="2022-10-29T08:18:53.264" v="239" actId="1076"/>
          <ac:spMkLst>
            <pc:docMk/>
            <pc:sldMk cId="505887173" sldId="256"/>
            <ac:spMk id="3" creationId="{D74ADBC2-5950-7A32-0C23-64F851CDA775}"/>
          </ac:spMkLst>
        </pc:spChg>
        <pc:spChg chg="add del mod">
          <ac:chgData name="Gura Cody" userId="10266af1bf981f99" providerId="LiveId" clId="{F97F9936-C402-45CC-98A7-ACE790120F71}" dt="2022-10-28T10:42:39.377" v="146"/>
          <ac:spMkLst>
            <pc:docMk/>
            <pc:sldMk cId="505887173" sldId="256"/>
            <ac:spMk id="4" creationId="{346CBE28-2439-22D5-8347-45D9362DFE0A}"/>
          </ac:spMkLst>
        </pc:spChg>
        <pc:spChg chg="add del mod">
          <ac:chgData name="Gura Cody" userId="10266af1bf981f99" providerId="LiveId" clId="{F97F9936-C402-45CC-98A7-ACE790120F71}" dt="2022-10-28T10:42:38.622" v="143"/>
          <ac:spMkLst>
            <pc:docMk/>
            <pc:sldMk cId="505887173" sldId="256"/>
            <ac:spMk id="5" creationId="{9B70077C-E77D-71A9-CAC9-AB0C07E64FF7}"/>
          </ac:spMkLst>
        </pc:spChg>
      </pc:sldChg>
      <pc:sldChg chg="modSp new del mod">
        <pc:chgData name="Gura Cody" userId="10266af1bf981f99" providerId="LiveId" clId="{F97F9936-C402-45CC-98A7-ACE790120F71}" dt="2022-10-28T10:38:29.100" v="71" actId="47"/>
        <pc:sldMkLst>
          <pc:docMk/>
          <pc:sldMk cId="1085207845" sldId="257"/>
        </pc:sldMkLst>
        <pc:spChg chg="mod">
          <ac:chgData name="Gura Cody" userId="10266af1bf981f99" providerId="LiveId" clId="{F97F9936-C402-45CC-98A7-ACE790120F71}" dt="2022-10-28T10:37:44.169" v="69" actId="20577"/>
          <ac:spMkLst>
            <pc:docMk/>
            <pc:sldMk cId="1085207845" sldId="257"/>
            <ac:spMk id="2" creationId="{03528D7F-B142-B1A5-91EF-CD849F7C971A}"/>
          </ac:spMkLst>
        </pc:spChg>
      </pc:sldChg>
      <pc:sldChg chg="addSp delSp modSp new mod ord">
        <pc:chgData name="Gura Cody" userId="10266af1bf981f99" providerId="LiveId" clId="{F97F9936-C402-45CC-98A7-ACE790120F71}" dt="2022-10-30T04:49:57.709" v="1064"/>
        <pc:sldMkLst>
          <pc:docMk/>
          <pc:sldMk cId="1662821102" sldId="257"/>
        </pc:sldMkLst>
        <pc:spChg chg="mod">
          <ac:chgData name="Gura Cody" userId="10266af1bf981f99" providerId="LiveId" clId="{F97F9936-C402-45CC-98A7-ACE790120F71}" dt="2022-10-29T07:21:30.411" v="151" actId="1076"/>
          <ac:spMkLst>
            <pc:docMk/>
            <pc:sldMk cId="1662821102" sldId="257"/>
            <ac:spMk id="2" creationId="{34262A32-856F-552F-FDED-D4ED0106C5C5}"/>
          </ac:spMkLst>
        </pc:spChg>
        <pc:spChg chg="del">
          <ac:chgData name="Gura Cody" userId="10266af1bf981f99" providerId="LiveId" clId="{F97F9936-C402-45CC-98A7-ACE790120F71}" dt="2022-10-28T10:42:55.536" v="149" actId="478"/>
          <ac:spMkLst>
            <pc:docMk/>
            <pc:sldMk cId="1662821102" sldId="257"/>
            <ac:spMk id="3" creationId="{2CF53B41-4020-BE0A-04BA-28DCB0A1C6A9}"/>
          </ac:spMkLst>
        </pc:spChg>
        <pc:picChg chg="add">
          <ac:chgData name="Gura Cody" userId="10266af1bf981f99" providerId="LiveId" clId="{F97F9936-C402-45CC-98A7-ACE790120F71}" dt="2022-10-29T07:23:39.443" v="152" actId="22"/>
          <ac:picMkLst>
            <pc:docMk/>
            <pc:sldMk cId="1662821102" sldId="257"/>
            <ac:picMk id="4" creationId="{A0874EB4-5223-981D-A08B-5EFBFAD50CF0}"/>
          </ac:picMkLst>
        </pc:picChg>
      </pc:sldChg>
      <pc:sldChg chg="addSp delSp new mod ord">
        <pc:chgData name="Gura Cody" userId="10266af1bf981f99" providerId="LiveId" clId="{F97F9936-C402-45CC-98A7-ACE790120F71}" dt="2022-10-30T04:56:01.598" v="1121"/>
        <pc:sldMkLst>
          <pc:docMk/>
          <pc:sldMk cId="2164311920" sldId="258"/>
        </pc:sldMkLst>
        <pc:spChg chg="del">
          <ac:chgData name="Gura Cody" userId="10266af1bf981f99" providerId="LiveId" clId="{F97F9936-C402-45CC-98A7-ACE790120F71}" dt="2022-10-29T07:28:05.623" v="155" actId="478"/>
          <ac:spMkLst>
            <pc:docMk/>
            <pc:sldMk cId="2164311920" sldId="258"/>
            <ac:spMk id="2" creationId="{7925E866-4C84-49D6-D2BB-0AA9296D214B}"/>
          </ac:spMkLst>
        </pc:spChg>
        <pc:spChg chg="del">
          <ac:chgData name="Gura Cody" userId="10266af1bf981f99" providerId="LiveId" clId="{F97F9936-C402-45CC-98A7-ACE790120F71}" dt="2022-10-29T07:28:07.067" v="156" actId="478"/>
          <ac:spMkLst>
            <pc:docMk/>
            <pc:sldMk cId="2164311920" sldId="258"/>
            <ac:spMk id="3" creationId="{45B14D52-E525-E736-8B72-58F2E0711921}"/>
          </ac:spMkLst>
        </pc:spChg>
        <pc:picChg chg="add">
          <ac:chgData name="Gura Cody" userId="10266af1bf981f99" providerId="LiveId" clId="{F97F9936-C402-45CC-98A7-ACE790120F71}" dt="2022-10-29T07:28:02.773" v="154" actId="22"/>
          <ac:picMkLst>
            <pc:docMk/>
            <pc:sldMk cId="2164311920" sldId="258"/>
            <ac:picMk id="5" creationId="{41D74858-5B63-B4FD-6B14-863250C60715}"/>
          </ac:picMkLst>
        </pc:picChg>
      </pc:sldChg>
      <pc:sldChg chg="addSp new mod ord">
        <pc:chgData name="Gura Cody" userId="10266af1bf981f99" providerId="LiveId" clId="{F97F9936-C402-45CC-98A7-ACE790120F71}" dt="2022-10-30T04:56:01.598" v="1121"/>
        <pc:sldMkLst>
          <pc:docMk/>
          <pc:sldMk cId="3069337860" sldId="259"/>
        </pc:sldMkLst>
        <pc:picChg chg="add">
          <ac:chgData name="Gura Cody" userId="10266af1bf981f99" providerId="LiveId" clId="{F97F9936-C402-45CC-98A7-ACE790120F71}" dt="2022-10-29T07:29:01.564" v="158" actId="22"/>
          <ac:picMkLst>
            <pc:docMk/>
            <pc:sldMk cId="3069337860" sldId="259"/>
            <ac:picMk id="5" creationId="{E381B174-46E9-2B42-3E86-8BD08CC0C628}"/>
          </ac:picMkLst>
        </pc:picChg>
      </pc:sldChg>
      <pc:sldChg chg="addSp delSp new add del mod setBg">
        <pc:chgData name="Gura Cody" userId="10266af1bf981f99" providerId="LiveId" clId="{F97F9936-C402-45CC-98A7-ACE790120F71}" dt="2022-10-29T08:13:11.483" v="194" actId="2696"/>
        <pc:sldMkLst>
          <pc:docMk/>
          <pc:sldMk cId="1180240734" sldId="260"/>
        </pc:sldMkLst>
        <pc:spChg chg="del">
          <ac:chgData name="Gura Cody" userId="10266af1bf981f99" providerId="LiveId" clId="{F97F9936-C402-45CC-98A7-ACE790120F71}" dt="2022-10-29T07:58:23.636" v="161" actId="478"/>
          <ac:spMkLst>
            <pc:docMk/>
            <pc:sldMk cId="1180240734" sldId="260"/>
            <ac:spMk id="2" creationId="{AD564AFB-AB4A-AA5D-35D1-A2F4100014BD}"/>
          </ac:spMkLst>
        </pc:spChg>
        <pc:spChg chg="del">
          <ac:chgData name="Gura Cody" userId="10266af1bf981f99" providerId="LiveId" clId="{F97F9936-C402-45CC-98A7-ACE790120F71}" dt="2022-10-29T07:58:24.739" v="162" actId="478"/>
          <ac:spMkLst>
            <pc:docMk/>
            <pc:sldMk cId="1180240734" sldId="260"/>
            <ac:spMk id="3" creationId="{8A043AE9-585E-4D1F-3E6A-7E671FA665BA}"/>
          </ac:spMkLst>
        </pc:spChg>
        <pc:picChg chg="add">
          <ac:chgData name="Gura Cody" userId="10266af1bf981f99" providerId="LiveId" clId="{F97F9936-C402-45CC-98A7-ACE790120F71}" dt="2022-10-29T07:58:20.344" v="160" actId="22"/>
          <ac:picMkLst>
            <pc:docMk/>
            <pc:sldMk cId="1180240734" sldId="260"/>
            <ac:picMk id="5" creationId="{527FADDE-576C-C8C6-BAC2-6867BB56C98C}"/>
          </ac:picMkLst>
        </pc:picChg>
      </pc:sldChg>
      <pc:sldChg chg="addSp modSp new mod">
        <pc:chgData name="Gura Cody" userId="10266af1bf981f99" providerId="LiveId" clId="{F97F9936-C402-45CC-98A7-ACE790120F71}" dt="2022-10-30T04:53:08.165" v="1110" actId="1076"/>
        <pc:sldMkLst>
          <pc:docMk/>
          <pc:sldMk cId="4067663658" sldId="261"/>
        </pc:sldMkLst>
        <pc:spChg chg="mod">
          <ac:chgData name="Gura Cody" userId="10266af1bf981f99" providerId="LiveId" clId="{F97F9936-C402-45CC-98A7-ACE790120F71}" dt="2022-10-29T16:41:13.676" v="381"/>
          <ac:spMkLst>
            <pc:docMk/>
            <pc:sldMk cId="4067663658" sldId="261"/>
            <ac:spMk id="3" creationId="{501F1F5D-5680-80F0-0457-C819FC00C3E2}"/>
          </ac:spMkLst>
        </pc:spChg>
        <pc:spChg chg="add mod">
          <ac:chgData name="Gura Cody" userId="10266af1bf981f99" providerId="LiveId" clId="{F97F9936-C402-45CC-98A7-ACE790120F71}" dt="2022-10-30T04:48:44.031" v="1050" actId="1076"/>
          <ac:spMkLst>
            <pc:docMk/>
            <pc:sldMk cId="4067663658" sldId="261"/>
            <ac:spMk id="5" creationId="{A41C61BD-7D34-CE92-9EE4-99419FD3802F}"/>
          </ac:spMkLst>
        </pc:spChg>
        <pc:spChg chg="add mod">
          <ac:chgData name="Gura Cody" userId="10266af1bf981f99" providerId="LiveId" clId="{F97F9936-C402-45CC-98A7-ACE790120F71}" dt="2022-10-30T04:49:00.241" v="1053" actId="1076"/>
          <ac:spMkLst>
            <pc:docMk/>
            <pc:sldMk cId="4067663658" sldId="261"/>
            <ac:spMk id="6" creationId="{8E192523-A6C5-F7BA-6AC8-6FD8FDA74FC6}"/>
          </ac:spMkLst>
        </pc:spChg>
        <pc:spChg chg="add mod">
          <ac:chgData name="Gura Cody" userId="10266af1bf981f99" providerId="LiveId" clId="{F97F9936-C402-45CC-98A7-ACE790120F71}" dt="2022-10-30T04:49:06.827" v="1056" actId="1076"/>
          <ac:spMkLst>
            <pc:docMk/>
            <pc:sldMk cId="4067663658" sldId="261"/>
            <ac:spMk id="7" creationId="{4F9695C6-6EAA-1C49-4295-F987562347F6}"/>
          </ac:spMkLst>
        </pc:spChg>
        <pc:spChg chg="add mod">
          <ac:chgData name="Gura Cody" userId="10266af1bf981f99" providerId="LiveId" clId="{F97F9936-C402-45CC-98A7-ACE790120F71}" dt="2022-10-30T04:53:08.165" v="1110" actId="1076"/>
          <ac:spMkLst>
            <pc:docMk/>
            <pc:sldMk cId="4067663658" sldId="261"/>
            <ac:spMk id="9" creationId="{94A36AE5-9D3E-3580-0399-12D719E7B6E4}"/>
          </ac:spMkLst>
        </pc:spChg>
      </pc:sldChg>
      <pc:sldChg chg="addSp delSp modSp new mod setBg">
        <pc:chgData name="Gura Cody" userId="10266af1bf981f99" providerId="LiveId" clId="{F97F9936-C402-45CC-98A7-ACE790120F71}" dt="2022-10-29T08:21:44.958" v="250"/>
        <pc:sldMkLst>
          <pc:docMk/>
          <pc:sldMk cId="481639538" sldId="262"/>
        </pc:sldMkLst>
        <pc:spChg chg="del">
          <ac:chgData name="Gura Cody" userId="10266af1bf981f99" providerId="LiveId" clId="{F97F9936-C402-45CC-98A7-ACE790120F71}" dt="2022-10-29T08:10:36.449" v="165"/>
          <ac:spMkLst>
            <pc:docMk/>
            <pc:sldMk cId="481639538" sldId="262"/>
            <ac:spMk id="3" creationId="{AC34D6C7-6A89-957F-6A4E-5DD385BAE5A0}"/>
          </ac:spMkLst>
        </pc:spChg>
        <pc:picChg chg="add mod">
          <ac:chgData name="Gura Cody" userId="10266af1bf981f99" providerId="LiveId" clId="{F97F9936-C402-45CC-98A7-ACE790120F71}" dt="2022-10-29T08:20:51.069" v="241" actId="14100"/>
          <ac:picMkLst>
            <pc:docMk/>
            <pc:sldMk cId="481639538" sldId="262"/>
            <ac:picMk id="5" creationId="{C1505687-743E-EFF1-4637-DC4E3D37C0D9}"/>
          </ac:picMkLst>
        </pc:picChg>
      </pc:sldChg>
      <pc:sldChg chg="addSp delSp modSp new mod setBg">
        <pc:chgData name="Gura Cody" userId="10266af1bf981f99" providerId="LiveId" clId="{F97F9936-C402-45CC-98A7-ACE790120F71}" dt="2022-10-29T08:11:40.631" v="177"/>
        <pc:sldMkLst>
          <pc:docMk/>
          <pc:sldMk cId="3409406103" sldId="263"/>
        </pc:sldMkLst>
        <pc:spChg chg="del">
          <ac:chgData name="Gura Cody" userId="10266af1bf981f99" providerId="LiveId" clId="{F97F9936-C402-45CC-98A7-ACE790120F71}" dt="2022-10-29T08:11:13.897" v="170"/>
          <ac:spMkLst>
            <pc:docMk/>
            <pc:sldMk cId="3409406103" sldId="263"/>
            <ac:spMk id="3" creationId="{6A16F5E9-1926-1420-0B0D-8FD9D4B166B1}"/>
          </ac:spMkLst>
        </pc:spChg>
        <pc:picChg chg="add mod">
          <ac:chgData name="Gura Cody" userId="10266af1bf981f99" providerId="LiveId" clId="{F97F9936-C402-45CC-98A7-ACE790120F71}" dt="2022-10-29T08:11:24.513" v="176" actId="1076"/>
          <ac:picMkLst>
            <pc:docMk/>
            <pc:sldMk cId="3409406103" sldId="263"/>
            <ac:picMk id="5" creationId="{C8C15C75-B477-2037-636A-B2701386080E}"/>
          </ac:picMkLst>
        </pc:picChg>
      </pc:sldChg>
      <pc:sldChg chg="delSp new del mod">
        <pc:chgData name="Gura Cody" userId="10266af1bf981f99" providerId="LiveId" clId="{F97F9936-C402-45CC-98A7-ACE790120F71}" dt="2022-10-30T04:47:31.227" v="1044" actId="47"/>
        <pc:sldMkLst>
          <pc:docMk/>
          <pc:sldMk cId="2762337455" sldId="264"/>
        </pc:sldMkLst>
        <pc:spChg chg="del">
          <ac:chgData name="Gura Cody" userId="10266af1bf981f99" providerId="LiveId" clId="{F97F9936-C402-45CC-98A7-ACE790120F71}" dt="2022-10-29T08:21:50.827" v="251" actId="478"/>
          <ac:spMkLst>
            <pc:docMk/>
            <pc:sldMk cId="2762337455" sldId="264"/>
            <ac:spMk id="2" creationId="{924DCEA8-CFB9-4EB5-6050-DE2DF667DDA1}"/>
          </ac:spMkLst>
        </pc:spChg>
        <pc:spChg chg="del">
          <ac:chgData name="Gura Cody" userId="10266af1bf981f99" providerId="LiveId" clId="{F97F9936-C402-45CC-98A7-ACE790120F71}" dt="2022-10-29T08:21:53.978" v="252" actId="478"/>
          <ac:spMkLst>
            <pc:docMk/>
            <pc:sldMk cId="2762337455" sldId="264"/>
            <ac:spMk id="3" creationId="{94F05299-3B31-1F3E-EADD-1CC85570C5DB}"/>
          </ac:spMkLst>
        </pc:spChg>
      </pc:sldChg>
      <pc:sldChg chg="addSp delSp modSp new mod ord setBg">
        <pc:chgData name="Gura Cody" userId="10266af1bf981f99" providerId="LiveId" clId="{F97F9936-C402-45CC-98A7-ACE790120F71}" dt="2022-10-29T08:21:24.217" v="246"/>
        <pc:sldMkLst>
          <pc:docMk/>
          <pc:sldMk cId="485231362" sldId="265"/>
        </pc:sldMkLst>
        <pc:spChg chg="del">
          <ac:chgData name="Gura Cody" userId="10266af1bf981f99" providerId="LiveId" clId="{F97F9936-C402-45CC-98A7-ACE790120F71}" dt="2022-10-29T08:12:37.058" v="183"/>
          <ac:spMkLst>
            <pc:docMk/>
            <pc:sldMk cId="485231362" sldId="265"/>
            <ac:spMk id="3" creationId="{1F88A8F5-997F-5499-DF59-318FE52171CE}"/>
          </ac:spMkLst>
        </pc:spChg>
        <pc:picChg chg="add mod">
          <ac:chgData name="Gura Cody" userId="10266af1bf981f99" providerId="LiveId" clId="{F97F9936-C402-45CC-98A7-ACE790120F71}" dt="2022-10-29T08:12:55.620" v="192" actId="1076"/>
          <ac:picMkLst>
            <pc:docMk/>
            <pc:sldMk cId="485231362" sldId="265"/>
            <ac:picMk id="5" creationId="{1150D584-FA33-C7E8-7D8E-7F37135D7654}"/>
          </ac:picMkLst>
        </pc:picChg>
      </pc:sldChg>
      <pc:sldChg chg="addSp delSp modSp new mod">
        <pc:chgData name="Gura Cody" userId="10266af1bf981f99" providerId="LiveId" clId="{F97F9936-C402-45CC-98A7-ACE790120F71}" dt="2022-10-30T04:48:40.075" v="1048" actId="22"/>
        <pc:sldMkLst>
          <pc:docMk/>
          <pc:sldMk cId="2717706470" sldId="266"/>
        </pc:sldMkLst>
        <pc:spChg chg="del mod">
          <ac:chgData name="Gura Cody" userId="10266af1bf981f99" providerId="LiveId" clId="{F97F9936-C402-45CC-98A7-ACE790120F71}" dt="2022-10-29T08:18:11.960" v="197" actId="478"/>
          <ac:spMkLst>
            <pc:docMk/>
            <pc:sldMk cId="2717706470" sldId="266"/>
            <ac:spMk id="2" creationId="{BC72B853-EA68-020C-3231-C1217CC67AF0}"/>
          </ac:spMkLst>
        </pc:spChg>
        <pc:spChg chg="add mod">
          <ac:chgData name="Gura Cody" userId="10266af1bf981f99" providerId="LiveId" clId="{F97F9936-C402-45CC-98A7-ACE790120F71}" dt="2022-10-29T20:31:50.345" v="479" actId="1076"/>
          <ac:spMkLst>
            <pc:docMk/>
            <pc:sldMk cId="2717706470" sldId="266"/>
            <ac:spMk id="2" creationId="{F6FEF36C-27A5-65EB-6EC6-84268B46072A}"/>
          </ac:spMkLst>
        </pc:spChg>
        <pc:spChg chg="del">
          <ac:chgData name="Gura Cody" userId="10266af1bf981f99" providerId="LiveId" clId="{F97F9936-C402-45CC-98A7-ACE790120F71}" dt="2022-10-29T08:18:13.063" v="198" actId="478"/>
          <ac:spMkLst>
            <pc:docMk/>
            <pc:sldMk cId="2717706470" sldId="266"/>
            <ac:spMk id="3" creationId="{59A14B61-8511-54B9-4889-E98509F348EF}"/>
          </ac:spMkLst>
        </pc:spChg>
        <pc:spChg chg="add mod">
          <ac:chgData name="Gura Cody" userId="10266af1bf981f99" providerId="LiveId" clId="{F97F9936-C402-45CC-98A7-ACE790120F71}" dt="2022-10-29T08:42:18.858" v="285" actId="1076"/>
          <ac:spMkLst>
            <pc:docMk/>
            <pc:sldMk cId="2717706470" sldId="266"/>
            <ac:spMk id="4" creationId="{0A226063-2BDC-2E1C-BBEB-D4095B7B7214}"/>
          </ac:spMkLst>
        </pc:spChg>
        <pc:spChg chg="add del mod">
          <ac:chgData name="Gura Cody" userId="10266af1bf981f99" providerId="LiveId" clId="{F97F9936-C402-45CC-98A7-ACE790120F71}" dt="2022-10-30T04:48:40.075" v="1048" actId="22"/>
          <ac:spMkLst>
            <pc:docMk/>
            <pc:sldMk cId="2717706470" sldId="266"/>
            <ac:spMk id="5" creationId="{45EA2992-4BC1-305B-B192-3C142C51419D}"/>
          </ac:spMkLst>
        </pc:spChg>
      </pc:sldChg>
      <pc:sldChg chg="addSp delSp modSp new mod setBg">
        <pc:chgData name="Gura Cody" userId="10266af1bf981f99" providerId="LiveId" clId="{F97F9936-C402-45CC-98A7-ACE790120F71}" dt="2022-10-29T08:21:34.032" v="249"/>
        <pc:sldMkLst>
          <pc:docMk/>
          <pc:sldMk cId="747813811" sldId="267"/>
        </pc:sldMkLst>
        <pc:spChg chg="del">
          <ac:chgData name="Gura Cody" userId="10266af1bf981f99" providerId="LiveId" clId="{F97F9936-C402-45CC-98A7-ACE790120F71}" dt="2022-10-29T08:21:20.605" v="243"/>
          <ac:spMkLst>
            <pc:docMk/>
            <pc:sldMk cId="747813811" sldId="267"/>
            <ac:spMk id="3" creationId="{F5CF0238-EBB7-49BF-A018-76A3BE4EA24F}"/>
          </ac:spMkLst>
        </pc:spChg>
        <pc:picChg chg="add mod">
          <ac:chgData name="Gura Cody" userId="10266af1bf981f99" providerId="LiveId" clId="{F97F9936-C402-45CC-98A7-ACE790120F71}" dt="2022-10-29T08:21:30.580" v="248" actId="14100"/>
          <ac:picMkLst>
            <pc:docMk/>
            <pc:sldMk cId="747813811" sldId="267"/>
            <ac:picMk id="5" creationId="{23063043-7C52-B81D-CDE1-2FF2E6872E11}"/>
          </ac:picMkLst>
        </pc:picChg>
      </pc:sldChg>
      <pc:sldChg chg="addSp delSp modSp new mod">
        <pc:chgData name="Gura Cody" userId="10266af1bf981f99" providerId="LiveId" clId="{F97F9936-C402-45CC-98A7-ACE790120F71}" dt="2022-10-29T20:31:40.463" v="477"/>
        <pc:sldMkLst>
          <pc:docMk/>
          <pc:sldMk cId="2986805861" sldId="268"/>
        </pc:sldMkLst>
        <pc:spChg chg="del mod">
          <ac:chgData name="Gura Cody" userId="10266af1bf981f99" providerId="LiveId" clId="{F97F9936-C402-45CC-98A7-ACE790120F71}" dt="2022-10-29T08:42:33.081" v="296" actId="478"/>
          <ac:spMkLst>
            <pc:docMk/>
            <pc:sldMk cId="2986805861" sldId="268"/>
            <ac:spMk id="2" creationId="{7D09B7D4-CB90-6DEE-6BB8-3A7688DCDE0F}"/>
          </ac:spMkLst>
        </pc:spChg>
        <pc:spChg chg="add del mod">
          <ac:chgData name="Gura Cody" userId="10266af1bf981f99" providerId="LiveId" clId="{F97F9936-C402-45CC-98A7-ACE790120F71}" dt="2022-10-29T16:10:01.902" v="300"/>
          <ac:spMkLst>
            <pc:docMk/>
            <pc:sldMk cId="2986805861" sldId="268"/>
            <ac:spMk id="3" creationId="{93ABF462-B58D-65C5-1E56-238A75B7407B}"/>
          </ac:spMkLst>
        </pc:spChg>
        <pc:spChg chg="del">
          <ac:chgData name="Gura Cody" userId="10266af1bf981f99" providerId="LiveId" clId="{F97F9936-C402-45CC-98A7-ACE790120F71}" dt="2022-10-29T08:42:30.960" v="295" actId="478"/>
          <ac:spMkLst>
            <pc:docMk/>
            <pc:sldMk cId="2986805861" sldId="268"/>
            <ac:spMk id="3" creationId="{A1E065EB-33FD-6845-9B07-295AAF5E9E5E}"/>
          </ac:spMkLst>
        </pc:spChg>
        <pc:spChg chg="add del mod">
          <ac:chgData name="Gura Cody" userId="10266af1bf981f99" providerId="LiveId" clId="{F97F9936-C402-45CC-98A7-ACE790120F71}" dt="2022-10-29T12:59:49.024" v="297" actId="478"/>
          <ac:spMkLst>
            <pc:docMk/>
            <pc:sldMk cId="2986805861" sldId="268"/>
            <ac:spMk id="5" creationId="{9682CF8F-5D73-E60F-52EC-A20318245CD0}"/>
          </ac:spMkLst>
        </pc:spChg>
        <pc:picChg chg="add del mod">
          <ac:chgData name="Gura Cody" userId="10266af1bf981f99" providerId="LiveId" clId="{F97F9936-C402-45CC-98A7-ACE790120F71}" dt="2022-10-29T16:21:17.927" v="302" actId="478"/>
          <ac:picMkLst>
            <pc:docMk/>
            <pc:sldMk cId="2986805861" sldId="268"/>
            <ac:picMk id="6" creationId="{7C79559F-2863-EBC9-FBD9-4ED674DEE588}"/>
          </ac:picMkLst>
        </pc:picChg>
        <pc:picChg chg="add del mod">
          <ac:chgData name="Gura Cody" userId="10266af1bf981f99" providerId="LiveId" clId="{F97F9936-C402-45CC-98A7-ACE790120F71}" dt="2022-10-29T20:31:39.742" v="476" actId="478"/>
          <ac:picMkLst>
            <pc:docMk/>
            <pc:sldMk cId="2986805861" sldId="268"/>
            <ac:picMk id="8" creationId="{1F168FC6-7DB9-F3F8-8F3E-D7B852561F23}"/>
          </ac:picMkLst>
        </pc:picChg>
        <pc:picChg chg="add mod">
          <ac:chgData name="Gura Cody" userId="10266af1bf981f99" providerId="LiveId" clId="{F97F9936-C402-45CC-98A7-ACE790120F71}" dt="2022-10-29T20:31:40.463" v="477"/>
          <ac:picMkLst>
            <pc:docMk/>
            <pc:sldMk cId="2986805861" sldId="268"/>
            <ac:picMk id="10" creationId="{E6F5A778-A096-C62F-F768-81ADEA75D846}"/>
          </ac:picMkLst>
        </pc:picChg>
      </pc:sldChg>
      <pc:sldChg chg="modSp new mod">
        <pc:chgData name="Gura Cody" userId="10266af1bf981f99" providerId="LiveId" clId="{F97F9936-C402-45CC-98A7-ACE790120F71}" dt="2022-10-29T16:39:43.120" v="380" actId="20577"/>
        <pc:sldMkLst>
          <pc:docMk/>
          <pc:sldMk cId="2397710089" sldId="269"/>
        </pc:sldMkLst>
        <pc:spChg chg="mod">
          <ac:chgData name="Gura Cody" userId="10266af1bf981f99" providerId="LiveId" clId="{F97F9936-C402-45CC-98A7-ACE790120F71}" dt="2022-10-29T16:39:43.120" v="380" actId="20577"/>
          <ac:spMkLst>
            <pc:docMk/>
            <pc:sldMk cId="2397710089" sldId="269"/>
            <ac:spMk id="2" creationId="{3FC8F0B6-027B-E212-353C-D6C97EC7A941}"/>
          </ac:spMkLst>
        </pc:spChg>
        <pc:spChg chg="mod">
          <ac:chgData name="Gura Cody" userId="10266af1bf981f99" providerId="LiveId" clId="{F97F9936-C402-45CC-98A7-ACE790120F71}" dt="2022-10-29T16:26:34.141" v="305"/>
          <ac:spMkLst>
            <pc:docMk/>
            <pc:sldMk cId="2397710089" sldId="269"/>
            <ac:spMk id="3" creationId="{8EBFE1E5-B890-0CC6-994A-89CD0C5ABE3B}"/>
          </ac:spMkLst>
        </pc:spChg>
      </pc:sldChg>
      <pc:sldChg chg="addSp delSp modSp new del mod">
        <pc:chgData name="Gura Cody" userId="10266af1bf981f99" providerId="LiveId" clId="{F97F9936-C402-45CC-98A7-ACE790120F71}" dt="2022-10-30T02:58:54.494" v="492" actId="47"/>
        <pc:sldMkLst>
          <pc:docMk/>
          <pc:sldMk cId="363344752" sldId="270"/>
        </pc:sldMkLst>
        <pc:spChg chg="del">
          <ac:chgData name="Gura Cody" userId="10266af1bf981f99" providerId="LiveId" clId="{F97F9936-C402-45CC-98A7-ACE790120F71}" dt="2022-10-29T16:57:19.601" v="384" actId="478"/>
          <ac:spMkLst>
            <pc:docMk/>
            <pc:sldMk cId="363344752" sldId="270"/>
            <ac:spMk id="2" creationId="{8E6292EF-53BF-95A6-8D09-0445D4CCA437}"/>
          </ac:spMkLst>
        </pc:spChg>
        <pc:spChg chg="del">
          <ac:chgData name="Gura Cody" userId="10266af1bf981f99" providerId="LiveId" clId="{F97F9936-C402-45CC-98A7-ACE790120F71}" dt="2022-10-29T16:57:14.603" v="383" actId="478"/>
          <ac:spMkLst>
            <pc:docMk/>
            <pc:sldMk cId="363344752" sldId="270"/>
            <ac:spMk id="3" creationId="{2140BD03-CEE9-D428-072D-600396F97554}"/>
          </ac:spMkLst>
        </pc:spChg>
        <pc:spChg chg="add del mod">
          <ac:chgData name="Gura Cody" userId="10266af1bf981f99" providerId="LiveId" clId="{F97F9936-C402-45CC-98A7-ACE790120F71}" dt="2022-10-29T20:49:18.796" v="489" actId="21"/>
          <ac:spMkLst>
            <pc:docMk/>
            <pc:sldMk cId="363344752" sldId="270"/>
            <ac:spMk id="4" creationId="{1388266E-65FC-5325-9BF5-2966D87BD673}"/>
          </ac:spMkLst>
        </pc:spChg>
        <pc:spChg chg="add del mod">
          <ac:chgData name="Gura Cody" userId="10266af1bf981f99" providerId="LiveId" clId="{F97F9936-C402-45CC-98A7-ACE790120F71}" dt="2022-10-29T16:57:44.835" v="392"/>
          <ac:spMkLst>
            <pc:docMk/>
            <pc:sldMk cId="363344752" sldId="270"/>
            <ac:spMk id="5" creationId="{FB6E4A9A-826C-096F-0707-8AD1A5369DD4}"/>
          </ac:spMkLst>
        </pc:spChg>
        <pc:spChg chg="add del">
          <ac:chgData name="Gura Cody" userId="10266af1bf981f99" providerId="LiveId" clId="{F97F9936-C402-45CC-98A7-ACE790120F71}" dt="2022-10-29T20:26:18.190" v="418" actId="22"/>
          <ac:spMkLst>
            <pc:docMk/>
            <pc:sldMk cId="363344752" sldId="270"/>
            <ac:spMk id="9" creationId="{CAE53E50-AF53-9BBE-D791-14BE4544F034}"/>
          </ac:spMkLst>
        </pc:spChg>
        <pc:spChg chg="add del mod">
          <ac:chgData name="Gura Cody" userId="10266af1bf981f99" providerId="LiveId" clId="{F97F9936-C402-45CC-98A7-ACE790120F71}" dt="2022-10-29T20:49:13.983" v="488" actId="478"/>
          <ac:spMkLst>
            <pc:docMk/>
            <pc:sldMk cId="363344752" sldId="270"/>
            <ac:spMk id="13" creationId="{0AA1A0A5-3E87-008C-7127-3F4F20F92706}"/>
          </ac:spMkLst>
        </pc:spChg>
        <pc:picChg chg="add del mod">
          <ac:chgData name="Gura Cody" userId="10266af1bf981f99" providerId="LiveId" clId="{F97F9936-C402-45CC-98A7-ACE790120F71}" dt="2022-10-29T20:21:45.709" v="407"/>
          <ac:picMkLst>
            <pc:docMk/>
            <pc:sldMk cId="363344752" sldId="270"/>
            <ac:picMk id="7" creationId="{3BDAD69A-5E0C-3F8F-7E51-3C141FF8E8A7}"/>
          </ac:picMkLst>
        </pc:picChg>
        <pc:picChg chg="add del mod">
          <ac:chgData name="Gura Cody" userId="10266af1bf981f99" providerId="LiveId" clId="{F97F9936-C402-45CC-98A7-ACE790120F71}" dt="2022-10-29T20:49:11.301" v="487" actId="478"/>
          <ac:picMkLst>
            <pc:docMk/>
            <pc:sldMk cId="363344752" sldId="270"/>
            <ac:picMk id="11" creationId="{43BB6041-85A5-03CB-AC55-FEBAAF2A0BF3}"/>
          </ac:picMkLst>
        </pc:picChg>
      </pc:sldChg>
      <pc:sldChg chg="addSp delSp modSp new mod">
        <pc:chgData name="Gura Cody" userId="10266af1bf981f99" providerId="LiveId" clId="{F97F9936-C402-45CC-98A7-ACE790120F71}" dt="2022-10-29T20:23:20.147" v="416" actId="1076"/>
        <pc:sldMkLst>
          <pc:docMk/>
          <pc:sldMk cId="850270927" sldId="271"/>
        </pc:sldMkLst>
        <pc:spChg chg="del">
          <ac:chgData name="Gura Cody" userId="10266af1bf981f99" providerId="LiveId" clId="{F97F9936-C402-45CC-98A7-ACE790120F71}" dt="2022-10-29T20:23:13.491" v="415" actId="478"/>
          <ac:spMkLst>
            <pc:docMk/>
            <pc:sldMk cId="850270927" sldId="271"/>
            <ac:spMk id="2" creationId="{69B2DE4D-6B6E-EA29-2DBF-CFD5A9C22C7D}"/>
          </ac:spMkLst>
        </pc:spChg>
        <pc:spChg chg="add del">
          <ac:chgData name="Gura Cody" userId="10266af1bf981f99" providerId="LiveId" clId="{F97F9936-C402-45CC-98A7-ACE790120F71}" dt="2022-10-29T20:21:47.679" v="408"/>
          <ac:spMkLst>
            <pc:docMk/>
            <pc:sldMk cId="850270927" sldId="271"/>
            <ac:spMk id="3" creationId="{39F05954-F64E-3E17-6AAE-9B9C906759BC}"/>
          </ac:spMkLst>
        </pc:spChg>
        <pc:picChg chg="add del mod">
          <ac:chgData name="Gura Cody" userId="10266af1bf981f99" providerId="LiveId" clId="{F97F9936-C402-45CC-98A7-ACE790120F71}" dt="2022-10-29T20:21:25.830" v="399"/>
          <ac:picMkLst>
            <pc:docMk/>
            <pc:sldMk cId="850270927" sldId="271"/>
            <ac:picMk id="5" creationId="{01C178A0-513B-03D2-0A8A-F46CCF3FDF1C}"/>
          </ac:picMkLst>
        </pc:picChg>
        <pc:picChg chg="add mod">
          <ac:chgData name="Gura Cody" userId="10266af1bf981f99" providerId="LiveId" clId="{F97F9936-C402-45CC-98A7-ACE790120F71}" dt="2022-10-29T20:21:52.766" v="409" actId="1076"/>
          <ac:picMkLst>
            <pc:docMk/>
            <pc:sldMk cId="850270927" sldId="271"/>
            <ac:picMk id="7" creationId="{39933B41-52EF-0280-F17C-A7F6A9E72E64}"/>
          </ac:picMkLst>
        </pc:picChg>
        <pc:picChg chg="add mod">
          <ac:chgData name="Gura Cody" userId="10266af1bf981f99" providerId="LiveId" clId="{F97F9936-C402-45CC-98A7-ACE790120F71}" dt="2022-10-29T20:23:20.147" v="416" actId="1076"/>
          <ac:picMkLst>
            <pc:docMk/>
            <pc:sldMk cId="850270927" sldId="271"/>
            <ac:picMk id="9" creationId="{7D29317D-F84D-031B-3D91-B0CECA1A8F13}"/>
          </ac:picMkLst>
        </pc:picChg>
      </pc:sldChg>
      <pc:sldChg chg="addSp delSp modSp new mod">
        <pc:chgData name="Gura Cody" userId="10266af1bf981f99" providerId="LiveId" clId="{F97F9936-C402-45CC-98A7-ACE790120F71}" dt="2022-10-30T04:16:15.648" v="858" actId="478"/>
        <pc:sldMkLst>
          <pc:docMk/>
          <pc:sldMk cId="1283543392" sldId="272"/>
        </pc:sldMkLst>
        <pc:spChg chg="del">
          <ac:chgData name="Gura Cody" userId="10266af1bf981f99" providerId="LiveId" clId="{F97F9936-C402-45CC-98A7-ACE790120F71}" dt="2022-10-30T04:16:15.648" v="858" actId="478"/>
          <ac:spMkLst>
            <pc:docMk/>
            <pc:sldMk cId="1283543392" sldId="272"/>
            <ac:spMk id="2" creationId="{59C3FA49-02A4-0C2C-5BBA-3869D0C9777D}"/>
          </ac:spMkLst>
        </pc:spChg>
        <pc:spChg chg="del">
          <ac:chgData name="Gura Cody" userId="10266af1bf981f99" providerId="LiveId" clId="{F97F9936-C402-45CC-98A7-ACE790120F71}" dt="2022-10-29T20:48:23.804" v="481"/>
          <ac:spMkLst>
            <pc:docMk/>
            <pc:sldMk cId="1283543392" sldId="272"/>
            <ac:spMk id="3" creationId="{7C37C3B7-3CE3-3C55-6B62-F6588BA94F68}"/>
          </ac:spMkLst>
        </pc:spChg>
        <pc:spChg chg="add mod">
          <ac:chgData name="Gura Cody" userId="10266af1bf981f99" providerId="LiveId" clId="{F97F9936-C402-45CC-98A7-ACE790120F71}" dt="2022-10-29T20:48:44.614" v="484" actId="1076"/>
          <ac:spMkLst>
            <pc:docMk/>
            <pc:sldMk cId="1283543392" sldId="272"/>
            <ac:spMk id="7" creationId="{85717D44-A237-FF31-3887-152610985409}"/>
          </ac:spMkLst>
        </pc:spChg>
        <pc:spChg chg="add mod">
          <ac:chgData name="Gura Cody" userId="10266af1bf981f99" providerId="LiveId" clId="{F97F9936-C402-45CC-98A7-ACE790120F71}" dt="2022-10-29T20:49:01.954" v="486" actId="1076"/>
          <ac:spMkLst>
            <pc:docMk/>
            <pc:sldMk cId="1283543392" sldId="272"/>
            <ac:spMk id="9" creationId="{B1ED320D-5591-3960-74D3-93363F7311B5}"/>
          </ac:spMkLst>
        </pc:spChg>
        <pc:spChg chg="add mod">
          <ac:chgData name="Gura Cody" userId="10266af1bf981f99" providerId="LiveId" clId="{F97F9936-C402-45CC-98A7-ACE790120F71}" dt="2022-10-29T20:49:23.751" v="491" actId="1076"/>
          <ac:spMkLst>
            <pc:docMk/>
            <pc:sldMk cId="1283543392" sldId="272"/>
            <ac:spMk id="10" creationId="{3E55A606-0932-457F-8541-AA800A8EC063}"/>
          </ac:spMkLst>
        </pc:spChg>
        <pc:picChg chg="add mod">
          <ac:chgData name="Gura Cody" userId="10266af1bf981f99" providerId="LiveId" clId="{F97F9936-C402-45CC-98A7-ACE790120F71}" dt="2022-10-29T20:48:26.215" v="482" actId="1076"/>
          <ac:picMkLst>
            <pc:docMk/>
            <pc:sldMk cId="1283543392" sldId="272"/>
            <ac:picMk id="5" creationId="{92868C2B-B3AD-CBBC-3433-9C77201D20AD}"/>
          </ac:picMkLst>
        </pc:picChg>
        <pc:picChg chg="add mod">
          <ac:chgData name="Gura Cody" userId="10266af1bf981f99" providerId="LiveId" clId="{F97F9936-C402-45CC-98A7-ACE790120F71}" dt="2022-10-29T20:49:01.954" v="486" actId="1076"/>
          <ac:picMkLst>
            <pc:docMk/>
            <pc:sldMk cId="1283543392" sldId="272"/>
            <ac:picMk id="8" creationId="{81DDA4F1-54A1-54F0-0F60-F1D489012DBB}"/>
          </ac:picMkLst>
        </pc:picChg>
      </pc:sldChg>
      <pc:sldChg chg="addSp delSp modSp new mod">
        <pc:chgData name="Gura Cody" userId="10266af1bf981f99" providerId="LiveId" clId="{F97F9936-C402-45CC-98A7-ACE790120F71}" dt="2022-10-30T03:30:39.150" v="831" actId="20577"/>
        <pc:sldMkLst>
          <pc:docMk/>
          <pc:sldMk cId="2824767737" sldId="273"/>
        </pc:sldMkLst>
        <pc:spChg chg="del">
          <ac:chgData name="Gura Cody" userId="10266af1bf981f99" providerId="LiveId" clId="{F97F9936-C402-45CC-98A7-ACE790120F71}" dt="2022-10-30T03:22:30.850" v="494" actId="478"/>
          <ac:spMkLst>
            <pc:docMk/>
            <pc:sldMk cId="2824767737" sldId="273"/>
            <ac:spMk id="2" creationId="{2F99ED68-026E-10F6-5D25-B6F10ACA5B3B}"/>
          </ac:spMkLst>
        </pc:spChg>
        <pc:spChg chg="del">
          <ac:chgData name="Gura Cody" userId="10266af1bf981f99" providerId="LiveId" clId="{F97F9936-C402-45CC-98A7-ACE790120F71}" dt="2022-10-30T03:22:30.850" v="494" actId="478"/>
          <ac:spMkLst>
            <pc:docMk/>
            <pc:sldMk cId="2824767737" sldId="273"/>
            <ac:spMk id="3" creationId="{925AB0F2-3D4E-53FE-0F63-C92A1A711BEE}"/>
          </ac:spMkLst>
        </pc:spChg>
        <pc:spChg chg="add del mod">
          <ac:chgData name="Gura Cody" userId="10266af1bf981f99" providerId="LiveId" clId="{F97F9936-C402-45CC-98A7-ACE790120F71}" dt="2022-10-30T03:22:36.705" v="497"/>
          <ac:spMkLst>
            <pc:docMk/>
            <pc:sldMk cId="2824767737" sldId="273"/>
            <ac:spMk id="4" creationId="{F8BFC5F1-8EC4-AB1A-6104-FF2360168E69}"/>
          </ac:spMkLst>
        </pc:spChg>
        <pc:spChg chg="add mod">
          <ac:chgData name="Gura Cody" userId="10266af1bf981f99" providerId="LiveId" clId="{F97F9936-C402-45CC-98A7-ACE790120F71}" dt="2022-10-30T03:24:02.241" v="563" actId="1076"/>
          <ac:spMkLst>
            <pc:docMk/>
            <pc:sldMk cId="2824767737" sldId="273"/>
            <ac:spMk id="5" creationId="{591EAAFD-5526-3185-E0DA-BBA535C4F7D1}"/>
          </ac:spMkLst>
        </pc:spChg>
        <pc:spChg chg="add mod">
          <ac:chgData name="Gura Cody" userId="10266af1bf981f99" providerId="LiveId" clId="{F97F9936-C402-45CC-98A7-ACE790120F71}" dt="2022-10-30T03:24:02.241" v="563" actId="1076"/>
          <ac:spMkLst>
            <pc:docMk/>
            <pc:sldMk cId="2824767737" sldId="273"/>
            <ac:spMk id="8" creationId="{7E422490-1706-EECA-C8A8-F47B6B5C7CCE}"/>
          </ac:spMkLst>
        </pc:spChg>
        <pc:spChg chg="add mod">
          <ac:chgData name="Gura Cody" userId="10266af1bf981f99" providerId="LiveId" clId="{F97F9936-C402-45CC-98A7-ACE790120F71}" dt="2022-10-30T03:24:02.241" v="563" actId="1076"/>
          <ac:spMkLst>
            <pc:docMk/>
            <pc:sldMk cId="2824767737" sldId="273"/>
            <ac:spMk id="11" creationId="{972E42BE-54CA-7D06-EACF-18C40C3DE07F}"/>
          </ac:spMkLst>
        </pc:spChg>
        <pc:spChg chg="add mod">
          <ac:chgData name="Gura Cody" userId="10266af1bf981f99" providerId="LiveId" clId="{F97F9936-C402-45CC-98A7-ACE790120F71}" dt="2022-10-30T03:24:02.241" v="563" actId="1076"/>
          <ac:spMkLst>
            <pc:docMk/>
            <pc:sldMk cId="2824767737" sldId="273"/>
            <ac:spMk id="14" creationId="{9DD22154-7417-55F3-F89D-7C4DEC674E3B}"/>
          </ac:spMkLst>
        </pc:spChg>
        <pc:spChg chg="add mod">
          <ac:chgData name="Gura Cody" userId="10266af1bf981f99" providerId="LiveId" clId="{F97F9936-C402-45CC-98A7-ACE790120F71}" dt="2022-10-30T03:24:12.567" v="575" actId="1076"/>
          <ac:spMkLst>
            <pc:docMk/>
            <pc:sldMk cId="2824767737" sldId="273"/>
            <ac:spMk id="15" creationId="{0ABFCF03-B36B-287C-5D4E-50B1D25D523B}"/>
          </ac:spMkLst>
        </pc:spChg>
        <pc:spChg chg="add mod">
          <ac:chgData name="Gura Cody" userId="10266af1bf981f99" providerId="LiveId" clId="{F97F9936-C402-45CC-98A7-ACE790120F71}" dt="2022-10-30T03:24:40.768" v="612" actId="1076"/>
          <ac:spMkLst>
            <pc:docMk/>
            <pc:sldMk cId="2824767737" sldId="273"/>
            <ac:spMk id="18" creationId="{6E89D91C-79DE-46C5-256D-EDA95BCE8748}"/>
          </ac:spMkLst>
        </pc:spChg>
        <pc:spChg chg="add mod">
          <ac:chgData name="Gura Cody" userId="10266af1bf981f99" providerId="LiveId" clId="{F97F9936-C402-45CC-98A7-ACE790120F71}" dt="2022-10-30T03:24:55.195" v="629" actId="1076"/>
          <ac:spMkLst>
            <pc:docMk/>
            <pc:sldMk cId="2824767737" sldId="273"/>
            <ac:spMk id="19" creationId="{304BAF96-36C6-98EE-F4B7-573C7D75DCA7}"/>
          </ac:spMkLst>
        </pc:spChg>
        <pc:spChg chg="add mod">
          <ac:chgData name="Gura Cody" userId="10266af1bf981f99" providerId="LiveId" clId="{F97F9936-C402-45CC-98A7-ACE790120F71}" dt="2022-10-30T03:26:30.254" v="675" actId="1076"/>
          <ac:spMkLst>
            <pc:docMk/>
            <pc:sldMk cId="2824767737" sldId="273"/>
            <ac:spMk id="20" creationId="{57B28681-ADD3-6DEE-F2F6-684ED1CA5F3C}"/>
          </ac:spMkLst>
        </pc:spChg>
        <pc:spChg chg="add mod">
          <ac:chgData name="Gura Cody" userId="10266af1bf981f99" providerId="LiveId" clId="{F97F9936-C402-45CC-98A7-ACE790120F71}" dt="2022-10-30T03:26:53.618" v="695" actId="1076"/>
          <ac:spMkLst>
            <pc:docMk/>
            <pc:sldMk cId="2824767737" sldId="273"/>
            <ac:spMk id="21" creationId="{50648CFE-7211-10F4-6391-4148F2C24FFB}"/>
          </ac:spMkLst>
        </pc:spChg>
        <pc:spChg chg="add mod">
          <ac:chgData name="Gura Cody" userId="10266af1bf981f99" providerId="LiveId" clId="{F97F9936-C402-45CC-98A7-ACE790120F71}" dt="2022-10-30T03:27:53.045" v="715" actId="20577"/>
          <ac:spMkLst>
            <pc:docMk/>
            <pc:sldMk cId="2824767737" sldId="273"/>
            <ac:spMk id="24" creationId="{594CD7F4-12A9-C2C7-6584-B42ACCDBE8FD}"/>
          </ac:spMkLst>
        </pc:spChg>
        <pc:spChg chg="add mod">
          <ac:chgData name="Gura Cody" userId="10266af1bf981f99" providerId="LiveId" clId="{F97F9936-C402-45CC-98A7-ACE790120F71}" dt="2022-10-30T03:28:13.650" v="727" actId="1076"/>
          <ac:spMkLst>
            <pc:docMk/>
            <pc:sldMk cId="2824767737" sldId="273"/>
            <ac:spMk id="25" creationId="{0F9DBBDC-D70E-D117-71BC-8942E6B3295B}"/>
          </ac:spMkLst>
        </pc:spChg>
        <pc:spChg chg="add mod">
          <ac:chgData name="Gura Cody" userId="10266af1bf981f99" providerId="LiveId" clId="{F97F9936-C402-45CC-98A7-ACE790120F71}" dt="2022-10-30T03:28:29.984" v="744" actId="1076"/>
          <ac:spMkLst>
            <pc:docMk/>
            <pc:sldMk cId="2824767737" sldId="273"/>
            <ac:spMk id="26" creationId="{71FBBF61-9B30-ED28-963A-70A9BB63FADD}"/>
          </ac:spMkLst>
        </pc:spChg>
        <pc:spChg chg="add mod">
          <ac:chgData name="Gura Cody" userId="10266af1bf981f99" providerId="LiveId" clId="{F97F9936-C402-45CC-98A7-ACE790120F71}" dt="2022-10-30T03:28:43.414" v="749" actId="1076"/>
          <ac:spMkLst>
            <pc:docMk/>
            <pc:sldMk cId="2824767737" sldId="273"/>
            <ac:spMk id="27" creationId="{F9601E56-33D0-3C2C-854C-1ED7499C52CF}"/>
          </ac:spMkLst>
        </pc:spChg>
        <pc:spChg chg="add mod">
          <ac:chgData name="Gura Cody" userId="10266af1bf981f99" providerId="LiveId" clId="{F97F9936-C402-45CC-98A7-ACE790120F71}" dt="2022-10-30T03:30:08.347" v="795" actId="20577"/>
          <ac:spMkLst>
            <pc:docMk/>
            <pc:sldMk cId="2824767737" sldId="273"/>
            <ac:spMk id="28" creationId="{46337126-6F40-AC50-F3D4-86A26247808B}"/>
          </ac:spMkLst>
        </pc:spChg>
        <pc:spChg chg="add mod">
          <ac:chgData name="Gura Cody" userId="10266af1bf981f99" providerId="LiveId" clId="{F97F9936-C402-45CC-98A7-ACE790120F71}" dt="2022-10-30T03:29:49.450" v="788" actId="20577"/>
          <ac:spMkLst>
            <pc:docMk/>
            <pc:sldMk cId="2824767737" sldId="273"/>
            <ac:spMk id="30" creationId="{E534E51D-187E-199A-CB23-28889E4BF1FA}"/>
          </ac:spMkLst>
        </pc:spChg>
        <pc:spChg chg="add mod">
          <ac:chgData name="Gura Cody" userId="10266af1bf981f99" providerId="LiveId" clId="{F97F9936-C402-45CC-98A7-ACE790120F71}" dt="2022-10-30T03:30:04.212" v="792" actId="20577"/>
          <ac:spMkLst>
            <pc:docMk/>
            <pc:sldMk cId="2824767737" sldId="273"/>
            <ac:spMk id="32" creationId="{13CC07AB-8692-A202-801C-252D4279C183}"/>
          </ac:spMkLst>
        </pc:spChg>
        <pc:spChg chg="add mod">
          <ac:chgData name="Gura Cody" userId="10266af1bf981f99" providerId="LiveId" clId="{F97F9936-C402-45CC-98A7-ACE790120F71}" dt="2022-10-30T03:30:31.647" v="824" actId="14100"/>
          <ac:spMkLst>
            <pc:docMk/>
            <pc:sldMk cId="2824767737" sldId="273"/>
            <ac:spMk id="34" creationId="{142A6E09-5CF4-6A95-E634-1676651B9DD8}"/>
          </ac:spMkLst>
        </pc:spChg>
        <pc:spChg chg="add mod">
          <ac:chgData name="Gura Cody" userId="10266af1bf981f99" providerId="LiveId" clId="{F97F9936-C402-45CC-98A7-ACE790120F71}" dt="2022-10-30T03:30:39.150" v="831" actId="20577"/>
          <ac:spMkLst>
            <pc:docMk/>
            <pc:sldMk cId="2824767737" sldId="273"/>
            <ac:spMk id="35" creationId="{A9D8A349-2BE9-9984-A77B-A4635A2847B9}"/>
          </ac:spMkLst>
        </pc:spChg>
        <pc:cxnChg chg="add mod">
          <ac:chgData name="Gura Cody" userId="10266af1bf981f99" providerId="LiveId" clId="{F97F9936-C402-45CC-98A7-ACE790120F71}" dt="2022-10-30T03:24:02.241" v="563" actId="1076"/>
          <ac:cxnSpMkLst>
            <pc:docMk/>
            <pc:sldMk cId="2824767737" sldId="273"/>
            <ac:cxnSpMk id="7" creationId="{8F209C87-7ABD-D070-6879-443A95832B32}"/>
          </ac:cxnSpMkLst>
        </pc:cxnChg>
        <pc:cxnChg chg="add mod">
          <ac:chgData name="Gura Cody" userId="10266af1bf981f99" providerId="LiveId" clId="{F97F9936-C402-45CC-98A7-ACE790120F71}" dt="2022-10-30T03:24:02.241" v="563" actId="1076"/>
          <ac:cxnSpMkLst>
            <pc:docMk/>
            <pc:sldMk cId="2824767737" sldId="273"/>
            <ac:cxnSpMk id="10" creationId="{83674B46-8301-A5DD-2A46-487C75E445E3}"/>
          </ac:cxnSpMkLst>
        </pc:cxnChg>
        <pc:cxnChg chg="add mod">
          <ac:chgData name="Gura Cody" userId="10266af1bf981f99" providerId="LiveId" clId="{F97F9936-C402-45CC-98A7-ACE790120F71}" dt="2022-10-30T03:24:02.241" v="563" actId="1076"/>
          <ac:cxnSpMkLst>
            <pc:docMk/>
            <pc:sldMk cId="2824767737" sldId="273"/>
            <ac:cxnSpMk id="13" creationId="{A25E328E-1AE8-FF07-0130-4A7C4D47BD4F}"/>
          </ac:cxnSpMkLst>
        </pc:cxnChg>
        <pc:cxnChg chg="add">
          <ac:chgData name="Gura Cody" userId="10266af1bf981f99" providerId="LiveId" clId="{F97F9936-C402-45CC-98A7-ACE790120F71}" dt="2022-10-30T03:24:20.092" v="576" actId="11529"/>
          <ac:cxnSpMkLst>
            <pc:docMk/>
            <pc:sldMk cId="2824767737" sldId="273"/>
            <ac:cxnSpMk id="17" creationId="{F0443D8C-82DC-504A-BADD-2ECE53F7166C}"/>
          </ac:cxnSpMkLst>
        </pc:cxnChg>
        <pc:cxnChg chg="add">
          <ac:chgData name="Gura Cody" userId="10266af1bf981f99" providerId="LiveId" clId="{F97F9936-C402-45CC-98A7-ACE790120F71}" dt="2022-10-30T03:26:57.741" v="696" actId="11529"/>
          <ac:cxnSpMkLst>
            <pc:docMk/>
            <pc:sldMk cId="2824767737" sldId="273"/>
            <ac:cxnSpMk id="23" creationId="{6D6E1792-B181-623B-5755-2698408C4E28}"/>
          </ac:cxnSpMkLst>
        </pc:cxnChg>
      </pc:sldChg>
      <pc:sldChg chg="addSp delSp modSp new mod setBg">
        <pc:chgData name="Gura Cody" userId="10266af1bf981f99" providerId="LiveId" clId="{F97F9936-C402-45CC-98A7-ACE790120F71}" dt="2022-10-30T03:53:11.334" v="854" actId="22"/>
        <pc:sldMkLst>
          <pc:docMk/>
          <pc:sldMk cId="3083789325" sldId="274"/>
        </pc:sldMkLst>
        <pc:spChg chg="del">
          <ac:chgData name="Gura Cody" userId="10266af1bf981f99" providerId="LiveId" clId="{F97F9936-C402-45CC-98A7-ACE790120F71}" dt="2022-10-30T03:49:13.322" v="834" actId="26606"/>
          <ac:spMkLst>
            <pc:docMk/>
            <pc:sldMk cId="3083789325" sldId="274"/>
            <ac:spMk id="2" creationId="{6C62DD8D-635F-B17C-9981-21BCB09889AC}"/>
          </ac:spMkLst>
        </pc:spChg>
        <pc:spChg chg="del">
          <ac:chgData name="Gura Cody" userId="10266af1bf981f99" providerId="LiveId" clId="{F97F9936-C402-45CC-98A7-ACE790120F71}" dt="2022-10-30T03:49:13.322" v="834" actId="26606"/>
          <ac:spMkLst>
            <pc:docMk/>
            <pc:sldMk cId="3083789325" sldId="274"/>
            <ac:spMk id="3" creationId="{98029B1F-E3B3-BEF3-8793-4DAE71CCF9E7}"/>
          </ac:spMkLst>
        </pc:spChg>
        <pc:spChg chg="add">
          <ac:chgData name="Gura Cody" userId="10266af1bf981f99" providerId="LiveId" clId="{F97F9936-C402-45CC-98A7-ACE790120F71}" dt="2022-10-30T03:49:13.322" v="834" actId="26606"/>
          <ac:spMkLst>
            <pc:docMk/>
            <pc:sldMk cId="3083789325" sldId="274"/>
            <ac:spMk id="10" creationId="{42A4FC2C-047E-45A5-965D-8E1E3BF09BC6}"/>
          </ac:spMkLst>
        </pc:spChg>
        <pc:picChg chg="add mod">
          <ac:chgData name="Gura Cody" userId="10266af1bf981f99" providerId="LiveId" clId="{F97F9936-C402-45CC-98A7-ACE790120F71}" dt="2022-10-30T03:49:13.322" v="834" actId="26606"/>
          <ac:picMkLst>
            <pc:docMk/>
            <pc:sldMk cId="3083789325" sldId="274"/>
            <ac:picMk id="5" creationId="{9A34EB97-6D86-4EE3-FF80-9E14E964BF69}"/>
          </ac:picMkLst>
        </pc:picChg>
        <pc:picChg chg="add mod">
          <ac:chgData name="Gura Cody" userId="10266af1bf981f99" providerId="LiveId" clId="{F97F9936-C402-45CC-98A7-ACE790120F71}" dt="2022-10-30T03:50:37.192" v="840" actId="1076"/>
          <ac:picMkLst>
            <pc:docMk/>
            <pc:sldMk cId="3083789325" sldId="274"/>
            <ac:picMk id="7" creationId="{25B9D5B8-7B1D-191B-0C30-9921EA3BD660}"/>
          </ac:picMkLst>
        </pc:picChg>
        <pc:picChg chg="add del">
          <ac:chgData name="Gura Cody" userId="10266af1bf981f99" providerId="LiveId" clId="{F97F9936-C402-45CC-98A7-ACE790120F71}" dt="2022-10-30T03:53:11.334" v="854" actId="22"/>
          <ac:picMkLst>
            <pc:docMk/>
            <pc:sldMk cId="3083789325" sldId="274"/>
            <ac:picMk id="9" creationId="{F2CBD53A-6193-0229-68CD-CCCA545C7FBF}"/>
          </ac:picMkLst>
        </pc:picChg>
      </pc:sldChg>
      <pc:sldChg chg="addSp delSp modSp new mod setBg">
        <pc:chgData name="Gura Cody" userId="10266af1bf981f99" providerId="LiveId" clId="{F97F9936-C402-45CC-98A7-ACE790120F71}" dt="2022-10-30T04:44:27.048" v="1032" actId="1076"/>
        <pc:sldMkLst>
          <pc:docMk/>
          <pc:sldMk cId="1291847953" sldId="275"/>
        </pc:sldMkLst>
        <pc:spChg chg="del">
          <ac:chgData name="Gura Cody" userId="10266af1bf981f99" providerId="LiveId" clId="{F97F9936-C402-45CC-98A7-ACE790120F71}" dt="2022-10-30T03:51:12.094" v="846" actId="26606"/>
          <ac:spMkLst>
            <pc:docMk/>
            <pc:sldMk cId="1291847953" sldId="275"/>
            <ac:spMk id="2" creationId="{05F7A6B5-311D-DA7E-5B92-678FE777ED9F}"/>
          </ac:spMkLst>
        </pc:spChg>
        <pc:spChg chg="add del mod">
          <ac:chgData name="Gura Cody" userId="10266af1bf981f99" providerId="LiveId" clId="{F97F9936-C402-45CC-98A7-ACE790120F71}" dt="2022-10-30T04:43:44.428" v="1030" actId="22"/>
          <ac:spMkLst>
            <pc:docMk/>
            <pc:sldMk cId="1291847953" sldId="275"/>
            <ac:spMk id="3" creationId="{8AA777BE-27A3-3562-3A22-51CD05121A13}"/>
          </ac:spMkLst>
        </pc:spChg>
        <pc:spChg chg="del">
          <ac:chgData name="Gura Cody" userId="10266af1bf981f99" providerId="LiveId" clId="{F97F9936-C402-45CC-98A7-ACE790120F71}" dt="2022-10-30T03:51:07.917" v="842"/>
          <ac:spMkLst>
            <pc:docMk/>
            <pc:sldMk cId="1291847953" sldId="275"/>
            <ac:spMk id="3" creationId="{DEB0C205-6EED-5AE6-149E-27C2BFADD452}"/>
          </ac:spMkLst>
        </pc:spChg>
        <pc:spChg chg="add mod">
          <ac:chgData name="Gura Cody" userId="10266af1bf981f99" providerId="LiveId" clId="{F97F9936-C402-45CC-98A7-ACE790120F71}" dt="2022-10-30T04:44:27.048" v="1032" actId="1076"/>
          <ac:spMkLst>
            <pc:docMk/>
            <pc:sldMk cId="1291847953" sldId="275"/>
            <ac:spMk id="5" creationId="{5A2F6D17-10DC-B84F-43A4-E42807B2BA98}"/>
          </ac:spMkLst>
        </pc:spChg>
        <pc:spChg chg="add del mod">
          <ac:chgData name="Gura Cody" userId="10266af1bf981f99" providerId="LiveId" clId="{F97F9936-C402-45CC-98A7-ACE790120F71}" dt="2022-10-30T03:51:34.692" v="850" actId="478"/>
          <ac:spMkLst>
            <pc:docMk/>
            <pc:sldMk cId="1291847953" sldId="275"/>
            <ac:spMk id="7" creationId="{CA5FC545-77A4-4565-C9FB-C3920206CDC7}"/>
          </ac:spMkLst>
        </pc:spChg>
        <pc:spChg chg="add del">
          <ac:chgData name="Gura Cody" userId="10266af1bf981f99" providerId="LiveId" clId="{F97F9936-C402-45CC-98A7-ACE790120F71}" dt="2022-10-30T03:51:29.156" v="849" actId="22"/>
          <ac:spMkLst>
            <pc:docMk/>
            <pc:sldMk cId="1291847953" sldId="275"/>
            <ac:spMk id="9" creationId="{6FB82D91-A848-DD60-4003-A4F5E9A7F7CB}"/>
          </ac:spMkLst>
        </pc:spChg>
        <pc:picChg chg="add del mod">
          <ac:chgData name="Gura Cody" userId="10266af1bf981f99" providerId="LiveId" clId="{F97F9936-C402-45CC-98A7-ACE790120F71}" dt="2022-10-30T03:51:27.929" v="847" actId="478"/>
          <ac:picMkLst>
            <pc:docMk/>
            <pc:sldMk cId="1291847953" sldId="275"/>
            <ac:picMk id="5" creationId="{6697FA11-42E2-00CA-7A4A-53DF0DFB19B5}"/>
          </ac:picMkLst>
        </pc:picChg>
        <pc:picChg chg="add mod">
          <ac:chgData name="Gura Cody" userId="10266af1bf981f99" providerId="LiveId" clId="{F97F9936-C402-45CC-98A7-ACE790120F71}" dt="2022-10-30T03:51:37.392" v="852" actId="27614"/>
          <ac:picMkLst>
            <pc:docMk/>
            <pc:sldMk cId="1291847953" sldId="275"/>
            <ac:picMk id="11" creationId="{F017C902-C464-595B-9BCB-47A8D9A4931B}"/>
          </ac:picMkLst>
        </pc:picChg>
      </pc:sldChg>
      <pc:sldChg chg="addSp delSp modSp new mod setBg">
        <pc:chgData name="Gura Cody" userId="10266af1bf981f99" providerId="LiveId" clId="{F97F9936-C402-45CC-98A7-ACE790120F71}" dt="2022-10-30T03:53:15.090" v="857" actId="26606"/>
        <pc:sldMkLst>
          <pc:docMk/>
          <pc:sldMk cId="1497263212" sldId="276"/>
        </pc:sldMkLst>
        <pc:spChg chg="del">
          <ac:chgData name="Gura Cody" userId="10266af1bf981f99" providerId="LiveId" clId="{F97F9936-C402-45CC-98A7-ACE790120F71}" dt="2022-10-30T03:53:15.090" v="857" actId="26606"/>
          <ac:spMkLst>
            <pc:docMk/>
            <pc:sldMk cId="1497263212" sldId="276"/>
            <ac:spMk id="2" creationId="{BF41EDBE-7510-3582-65DF-6C346DBFB288}"/>
          </ac:spMkLst>
        </pc:spChg>
        <pc:spChg chg="del">
          <ac:chgData name="Gura Cody" userId="10266af1bf981f99" providerId="LiveId" clId="{F97F9936-C402-45CC-98A7-ACE790120F71}" dt="2022-10-30T03:53:15.090" v="857" actId="26606"/>
          <ac:spMkLst>
            <pc:docMk/>
            <pc:sldMk cId="1497263212" sldId="276"/>
            <ac:spMk id="3" creationId="{89E9BBD4-6DC6-3223-408A-9D7ACD8F961A}"/>
          </ac:spMkLst>
        </pc:spChg>
        <pc:spChg chg="add">
          <ac:chgData name="Gura Cody" userId="10266af1bf981f99" providerId="LiveId" clId="{F97F9936-C402-45CC-98A7-ACE790120F71}" dt="2022-10-30T03:53:15.090" v="857" actId="26606"/>
          <ac:spMkLst>
            <pc:docMk/>
            <pc:sldMk cId="1497263212" sldId="276"/>
            <ac:spMk id="10" creationId="{42A4FC2C-047E-45A5-965D-8E1E3BF09BC6}"/>
          </ac:spMkLst>
        </pc:spChg>
        <pc:picChg chg="add mod">
          <ac:chgData name="Gura Cody" userId="10266af1bf981f99" providerId="LiveId" clId="{F97F9936-C402-45CC-98A7-ACE790120F71}" dt="2022-10-30T03:53:15.090" v="857" actId="26606"/>
          <ac:picMkLst>
            <pc:docMk/>
            <pc:sldMk cId="1497263212" sldId="276"/>
            <ac:picMk id="5" creationId="{50A3DCC6-72F2-F47B-EE5C-017D11140524}"/>
          </ac:picMkLst>
        </pc:picChg>
      </pc:sldChg>
      <pc:sldChg chg="addSp delSp modSp new mod setBg">
        <pc:chgData name="Gura Cody" userId="10266af1bf981f99" providerId="LiveId" clId="{F97F9936-C402-45CC-98A7-ACE790120F71}" dt="2022-10-30T04:21:48.683" v="874" actId="20577"/>
        <pc:sldMkLst>
          <pc:docMk/>
          <pc:sldMk cId="3186795349" sldId="277"/>
        </pc:sldMkLst>
        <pc:spChg chg="mod">
          <ac:chgData name="Gura Cody" userId="10266af1bf981f99" providerId="LiveId" clId="{F97F9936-C402-45CC-98A7-ACE790120F71}" dt="2022-10-30T04:21:34.437" v="867" actId="26606"/>
          <ac:spMkLst>
            <pc:docMk/>
            <pc:sldMk cId="3186795349" sldId="277"/>
            <ac:spMk id="2" creationId="{2B73C27C-1920-610C-6832-4B4B5B34CEDD}"/>
          </ac:spMkLst>
        </pc:spChg>
        <pc:spChg chg="del">
          <ac:chgData name="Gura Cody" userId="10266af1bf981f99" providerId="LiveId" clId="{F97F9936-C402-45CC-98A7-ACE790120F71}" dt="2022-10-30T04:21:17.017" v="862"/>
          <ac:spMkLst>
            <pc:docMk/>
            <pc:sldMk cId="3186795349" sldId="277"/>
            <ac:spMk id="3" creationId="{1082EC84-B814-27A6-76CE-F865872F370C}"/>
          </ac:spMkLst>
        </pc:spChg>
        <pc:spChg chg="add del">
          <ac:chgData name="Gura Cody" userId="10266af1bf981f99" providerId="LiveId" clId="{F97F9936-C402-45CC-98A7-ACE790120F71}" dt="2022-10-30T04:21:10.905" v="861" actId="22"/>
          <ac:spMkLst>
            <pc:docMk/>
            <pc:sldMk cId="3186795349" sldId="277"/>
            <ac:spMk id="5" creationId="{1C36B134-9505-A0AE-9A9F-7E99036AEB11}"/>
          </ac:spMkLst>
        </pc:spChg>
        <pc:spChg chg="add del mod">
          <ac:chgData name="Gura Cody" userId="10266af1bf981f99" providerId="LiveId" clId="{F97F9936-C402-45CC-98A7-ACE790120F71}" dt="2022-10-30T04:21:34.437" v="867" actId="26606"/>
          <ac:spMkLst>
            <pc:docMk/>
            <pc:sldMk cId="3186795349" sldId="277"/>
            <ac:spMk id="9" creationId="{FD4D6985-B18C-C94B-1321-33217D6F3407}"/>
          </ac:spMkLst>
        </pc:spChg>
        <pc:spChg chg="add mod">
          <ac:chgData name="Gura Cody" userId="10266af1bf981f99" providerId="LiveId" clId="{F97F9936-C402-45CC-98A7-ACE790120F71}" dt="2022-10-30T04:21:48.683" v="874" actId="20577"/>
          <ac:spMkLst>
            <pc:docMk/>
            <pc:sldMk cId="3186795349" sldId="277"/>
            <ac:spMk id="13" creationId="{7230628E-82E1-04AD-7C7A-82DE5261D719}"/>
          </ac:spMkLst>
        </pc:spChg>
        <pc:spChg chg="add">
          <ac:chgData name="Gura Cody" userId="10266af1bf981f99" providerId="LiveId" clId="{F97F9936-C402-45CC-98A7-ACE790120F71}" dt="2022-10-30T04:21:34.437" v="867" actId="26606"/>
          <ac:spMkLst>
            <pc:docMk/>
            <pc:sldMk cId="3186795349" sldId="277"/>
            <ac:spMk id="16" creationId="{F13C74B1-5B17-4795-BED0-7140497B445A}"/>
          </ac:spMkLst>
        </pc:spChg>
        <pc:spChg chg="add">
          <ac:chgData name="Gura Cody" userId="10266af1bf981f99" providerId="LiveId" clId="{F97F9936-C402-45CC-98A7-ACE790120F71}" dt="2022-10-30T04:21:34.437" v="867" actId="26606"/>
          <ac:spMkLst>
            <pc:docMk/>
            <pc:sldMk cId="3186795349" sldId="277"/>
            <ac:spMk id="18" creationId="{D4974D33-8DC5-464E-8C6D-BE58F0669C17}"/>
          </ac:spMkLst>
        </pc:spChg>
        <pc:picChg chg="add mod">
          <ac:chgData name="Gura Cody" userId="10266af1bf981f99" providerId="LiveId" clId="{F97F9936-C402-45CC-98A7-ACE790120F71}" dt="2022-10-30T04:21:34.437" v="867" actId="26606"/>
          <ac:picMkLst>
            <pc:docMk/>
            <pc:sldMk cId="3186795349" sldId="277"/>
            <ac:picMk id="7" creationId="{9069820D-2DEE-B74E-A51F-C6330C1AD032}"/>
          </ac:picMkLst>
        </pc:picChg>
      </pc:sldChg>
      <pc:sldChg chg="addSp delSp modSp new mod setBg">
        <pc:chgData name="Gura Cody" userId="10266af1bf981f99" providerId="LiveId" clId="{F97F9936-C402-45CC-98A7-ACE790120F71}" dt="2022-10-30T04:24:18.190" v="942" actId="20577"/>
        <pc:sldMkLst>
          <pc:docMk/>
          <pc:sldMk cId="2979074242" sldId="278"/>
        </pc:sldMkLst>
        <pc:spChg chg="mod ord">
          <ac:chgData name="Gura Cody" userId="10266af1bf981f99" providerId="LiveId" clId="{F97F9936-C402-45CC-98A7-ACE790120F71}" dt="2022-10-30T04:23:19.787" v="907" actId="255"/>
          <ac:spMkLst>
            <pc:docMk/>
            <pc:sldMk cId="2979074242" sldId="278"/>
            <ac:spMk id="2" creationId="{E8622DE8-765A-10DD-B718-06D48CE06D91}"/>
          </ac:spMkLst>
        </pc:spChg>
        <pc:spChg chg="del">
          <ac:chgData name="Gura Cody" userId="10266af1bf981f99" providerId="LiveId" clId="{F97F9936-C402-45CC-98A7-ACE790120F71}" dt="2022-10-30T04:22:26.057" v="876"/>
          <ac:spMkLst>
            <pc:docMk/>
            <pc:sldMk cId="2979074242" sldId="278"/>
            <ac:spMk id="3" creationId="{C077EE4F-E474-B027-8CCF-381525C7D079}"/>
          </ac:spMkLst>
        </pc:spChg>
        <pc:spChg chg="add mod ord">
          <ac:chgData name="Gura Cody" userId="10266af1bf981f99" providerId="LiveId" clId="{F97F9936-C402-45CC-98A7-ACE790120F71}" dt="2022-10-30T04:23:00.001" v="892" actId="26606"/>
          <ac:spMkLst>
            <pc:docMk/>
            <pc:sldMk cId="2979074242" sldId="278"/>
            <ac:spMk id="7" creationId="{9AD73652-E410-8E77-68C7-454CF6BB7F53}"/>
          </ac:spMkLst>
        </pc:spChg>
        <pc:spChg chg="add del mod">
          <ac:chgData name="Gura Cody" userId="10266af1bf981f99" providerId="LiveId" clId="{F97F9936-C402-45CC-98A7-ACE790120F71}" dt="2022-10-30T04:24:07.006" v="911" actId="22"/>
          <ac:spMkLst>
            <pc:docMk/>
            <pc:sldMk cId="2979074242" sldId="278"/>
            <ac:spMk id="11" creationId="{EF7BB9F6-91EB-36EC-1006-EB5C0BE8A483}"/>
          </ac:spMkLst>
        </pc:spChg>
        <pc:spChg chg="add mod">
          <ac:chgData name="Gura Cody" userId="10266af1bf981f99" providerId="LiveId" clId="{F97F9936-C402-45CC-98A7-ACE790120F71}" dt="2022-10-30T04:24:18.190" v="942" actId="20577"/>
          <ac:spMkLst>
            <pc:docMk/>
            <pc:sldMk cId="2979074242" sldId="278"/>
            <ac:spMk id="12" creationId="{853978CB-AE42-1B6F-72FC-D338342E1EC5}"/>
          </ac:spMkLst>
        </pc:spChg>
        <pc:spChg chg="add del">
          <ac:chgData name="Gura Cody" userId="10266af1bf981f99" providerId="LiveId" clId="{F97F9936-C402-45CC-98A7-ACE790120F71}" dt="2022-10-30T04:22:57.318" v="889" actId="26606"/>
          <ac:spMkLst>
            <pc:docMk/>
            <pc:sldMk cId="2979074242" sldId="278"/>
            <ac:spMk id="14" creationId="{63F5877B-98C7-49DD-83AB-0F6F57CB6543}"/>
          </ac:spMkLst>
        </pc:spChg>
        <pc:spChg chg="add del">
          <ac:chgData name="Gura Cody" userId="10266af1bf981f99" providerId="LiveId" clId="{F97F9936-C402-45CC-98A7-ACE790120F71}" dt="2022-10-30T04:22:57.318" v="889" actId="26606"/>
          <ac:spMkLst>
            <pc:docMk/>
            <pc:sldMk cId="2979074242" sldId="278"/>
            <ac:spMk id="16" creationId="{4EA91930-66BC-4C41-B4F5-C31EB216F64B}"/>
          </ac:spMkLst>
        </pc:spChg>
        <pc:spChg chg="add del">
          <ac:chgData name="Gura Cody" userId="10266af1bf981f99" providerId="LiveId" clId="{F97F9936-C402-45CC-98A7-ACE790120F71}" dt="2022-10-30T04:22:57.318" v="889" actId="26606"/>
          <ac:spMkLst>
            <pc:docMk/>
            <pc:sldMk cId="2979074242" sldId="278"/>
            <ac:spMk id="18" creationId="{6313CF8F-B436-401E-9575-DE0F8E8B5B17}"/>
          </ac:spMkLst>
        </pc:spChg>
        <pc:spChg chg="add del">
          <ac:chgData name="Gura Cody" userId="10266af1bf981f99" providerId="LiveId" clId="{F97F9936-C402-45CC-98A7-ACE790120F71}" dt="2022-10-30T04:22:57.318" v="889" actId="26606"/>
          <ac:spMkLst>
            <pc:docMk/>
            <pc:sldMk cId="2979074242" sldId="278"/>
            <ac:spMk id="20" creationId="{2A38CFE9-C30A-4551-ACCB-D5808FBC39CD}"/>
          </ac:spMkLst>
        </pc:spChg>
        <pc:spChg chg="add del">
          <ac:chgData name="Gura Cody" userId="10266af1bf981f99" providerId="LiveId" clId="{F97F9936-C402-45CC-98A7-ACE790120F71}" dt="2022-10-30T04:22:57.318" v="889" actId="26606"/>
          <ac:spMkLst>
            <pc:docMk/>
            <pc:sldMk cId="2979074242" sldId="278"/>
            <ac:spMk id="22" creationId="{67EF550F-47CE-4FB2-9DAC-12AD835C833D}"/>
          </ac:spMkLst>
        </pc:spChg>
        <pc:spChg chg="add del">
          <ac:chgData name="Gura Cody" userId="10266af1bf981f99" providerId="LiveId" clId="{F97F9936-C402-45CC-98A7-ACE790120F71}" dt="2022-10-30T04:22:59.989" v="891" actId="26606"/>
          <ac:spMkLst>
            <pc:docMk/>
            <pc:sldMk cId="2979074242" sldId="278"/>
            <ac:spMk id="24" creationId="{55C01129-3453-464D-A870-ED71C6E89D60}"/>
          </ac:spMkLst>
        </pc:spChg>
        <pc:spChg chg="add del">
          <ac:chgData name="Gura Cody" userId="10266af1bf981f99" providerId="LiveId" clId="{F97F9936-C402-45CC-98A7-ACE790120F71}" dt="2022-10-30T04:22:59.989" v="891" actId="26606"/>
          <ac:spMkLst>
            <pc:docMk/>
            <pc:sldMk cId="2979074242" sldId="278"/>
            <ac:spMk id="25" creationId="{9D2781A6-5C82-4764-B489-F9A599C0A7EB}"/>
          </ac:spMkLst>
        </pc:spChg>
        <pc:spChg chg="add">
          <ac:chgData name="Gura Cody" userId="10266af1bf981f99" providerId="LiveId" clId="{F97F9936-C402-45CC-98A7-ACE790120F71}" dt="2022-10-30T04:23:00.001" v="892" actId="26606"/>
          <ac:spMkLst>
            <pc:docMk/>
            <pc:sldMk cId="2979074242" sldId="278"/>
            <ac:spMk id="27" creationId="{63F5877B-98C7-49DD-83AB-0F6F57CB6543}"/>
          </ac:spMkLst>
        </pc:spChg>
        <pc:spChg chg="add">
          <ac:chgData name="Gura Cody" userId="10266af1bf981f99" providerId="LiveId" clId="{F97F9936-C402-45CC-98A7-ACE790120F71}" dt="2022-10-30T04:23:00.001" v="892" actId="26606"/>
          <ac:spMkLst>
            <pc:docMk/>
            <pc:sldMk cId="2979074242" sldId="278"/>
            <ac:spMk id="28" creationId="{4EA91930-66BC-4C41-B4F5-C31EB216F64B}"/>
          </ac:spMkLst>
        </pc:spChg>
        <pc:spChg chg="add">
          <ac:chgData name="Gura Cody" userId="10266af1bf981f99" providerId="LiveId" clId="{F97F9936-C402-45CC-98A7-ACE790120F71}" dt="2022-10-30T04:23:00.001" v="892" actId="26606"/>
          <ac:spMkLst>
            <pc:docMk/>
            <pc:sldMk cId="2979074242" sldId="278"/>
            <ac:spMk id="29" creationId="{6313CF8F-B436-401E-9575-DE0F8E8B5B17}"/>
          </ac:spMkLst>
        </pc:spChg>
        <pc:spChg chg="add">
          <ac:chgData name="Gura Cody" userId="10266af1bf981f99" providerId="LiveId" clId="{F97F9936-C402-45CC-98A7-ACE790120F71}" dt="2022-10-30T04:23:00.001" v="892" actId="26606"/>
          <ac:spMkLst>
            <pc:docMk/>
            <pc:sldMk cId="2979074242" sldId="278"/>
            <ac:spMk id="30" creationId="{2A38CFE9-C30A-4551-ACCB-D5808FBC39CD}"/>
          </ac:spMkLst>
        </pc:spChg>
        <pc:spChg chg="add">
          <ac:chgData name="Gura Cody" userId="10266af1bf981f99" providerId="LiveId" clId="{F97F9936-C402-45CC-98A7-ACE790120F71}" dt="2022-10-30T04:23:00.001" v="892" actId="26606"/>
          <ac:spMkLst>
            <pc:docMk/>
            <pc:sldMk cId="2979074242" sldId="278"/>
            <ac:spMk id="31" creationId="{67EF550F-47CE-4FB2-9DAC-12AD835C833D}"/>
          </ac:spMkLst>
        </pc:spChg>
        <pc:picChg chg="add mod ord">
          <ac:chgData name="Gura Cody" userId="10266af1bf981f99" providerId="LiveId" clId="{F97F9936-C402-45CC-98A7-ACE790120F71}" dt="2022-10-30T04:23:00.001" v="892" actId="26606"/>
          <ac:picMkLst>
            <pc:docMk/>
            <pc:sldMk cId="2979074242" sldId="278"/>
            <ac:picMk id="5" creationId="{0BF4FBC2-D87B-1B01-8FDB-B2B25DBCB524}"/>
          </ac:picMkLst>
        </pc:picChg>
        <pc:picChg chg="add mod">
          <ac:chgData name="Gura Cody" userId="10266af1bf981f99" providerId="LiveId" clId="{F97F9936-C402-45CC-98A7-ACE790120F71}" dt="2022-10-30T04:23:00.001" v="892" actId="26606"/>
          <ac:picMkLst>
            <pc:docMk/>
            <pc:sldMk cId="2979074242" sldId="278"/>
            <ac:picMk id="9" creationId="{315B86C6-5442-B65E-6919-409F2E443217}"/>
          </ac:picMkLst>
        </pc:picChg>
      </pc:sldChg>
      <pc:sldChg chg="addSp delSp modSp new mod setBg setClrOvrMap">
        <pc:chgData name="Gura Cody" userId="10266af1bf981f99" providerId="LiveId" clId="{F97F9936-C402-45CC-98A7-ACE790120F71}" dt="2022-10-30T04:27:53.584" v="957"/>
        <pc:sldMkLst>
          <pc:docMk/>
          <pc:sldMk cId="1453718984" sldId="279"/>
        </pc:sldMkLst>
        <pc:spChg chg="add del">
          <ac:chgData name="Gura Cody" userId="10266af1bf981f99" providerId="LiveId" clId="{F97F9936-C402-45CC-98A7-ACE790120F71}" dt="2022-10-30T04:27:37.340" v="954" actId="26606"/>
          <ac:spMkLst>
            <pc:docMk/>
            <pc:sldMk cId="1453718984" sldId="279"/>
            <ac:spMk id="2" creationId="{C3BD73C4-6C3B-61BD-E007-A2832F23BFF4}"/>
          </ac:spMkLst>
        </pc:spChg>
        <pc:spChg chg="add del">
          <ac:chgData name="Gura Cody" userId="10266af1bf981f99" providerId="LiveId" clId="{F97F9936-C402-45CC-98A7-ACE790120F71}" dt="2022-10-30T04:27:37.340" v="954" actId="26606"/>
          <ac:spMkLst>
            <pc:docMk/>
            <pc:sldMk cId="1453718984" sldId="279"/>
            <ac:spMk id="3" creationId="{8F757757-0F43-EE14-0C5D-EB2273AD79A6}"/>
          </ac:spMkLst>
        </pc:spChg>
        <pc:spChg chg="add del">
          <ac:chgData name="Gura Cody" userId="10266af1bf981f99" providerId="LiveId" clId="{F97F9936-C402-45CC-98A7-ACE790120F71}" dt="2022-10-30T04:27:29.176" v="946" actId="26606"/>
          <ac:spMkLst>
            <pc:docMk/>
            <pc:sldMk cId="1453718984" sldId="279"/>
            <ac:spMk id="10" creationId="{42A4FC2C-047E-45A5-965D-8E1E3BF09BC6}"/>
          </ac:spMkLst>
        </pc:spChg>
        <pc:spChg chg="add del">
          <ac:chgData name="Gura Cody" userId="10266af1bf981f99" providerId="LiveId" clId="{F97F9936-C402-45CC-98A7-ACE790120F71}" dt="2022-10-30T04:27:30.068" v="948" actId="26606"/>
          <ac:spMkLst>
            <pc:docMk/>
            <pc:sldMk cId="1453718984" sldId="279"/>
            <ac:spMk id="12" creationId="{DB103EB1-B135-4526-B883-33228FC27FF1}"/>
          </ac:spMkLst>
        </pc:spChg>
        <pc:spChg chg="add del">
          <ac:chgData name="Gura Cody" userId="10266af1bf981f99" providerId="LiveId" clId="{F97F9936-C402-45CC-98A7-ACE790120F71}" dt="2022-10-30T04:27:30.068" v="948" actId="26606"/>
          <ac:spMkLst>
            <pc:docMk/>
            <pc:sldMk cId="1453718984" sldId="279"/>
            <ac:spMk id="13" creationId="{A2509F26-B5DC-4BA7-B476-4CB044237A2E}"/>
          </ac:spMkLst>
        </pc:spChg>
        <pc:spChg chg="add del">
          <ac:chgData name="Gura Cody" userId="10266af1bf981f99" providerId="LiveId" clId="{F97F9936-C402-45CC-98A7-ACE790120F71}" dt="2022-10-30T04:27:33.746" v="950" actId="26606"/>
          <ac:spMkLst>
            <pc:docMk/>
            <pc:sldMk cId="1453718984" sldId="279"/>
            <ac:spMk id="14" creationId="{2C1BBA94-3F40-40AA-8BB9-E69E25E537C1}"/>
          </ac:spMkLst>
        </pc:spChg>
        <pc:spChg chg="add del">
          <ac:chgData name="Gura Cody" userId="10266af1bf981f99" providerId="LiveId" clId="{F97F9936-C402-45CC-98A7-ACE790120F71}" dt="2022-10-30T04:27:33.746" v="950" actId="26606"/>
          <ac:spMkLst>
            <pc:docMk/>
            <pc:sldMk cId="1453718984" sldId="279"/>
            <ac:spMk id="15" creationId="{7FEAE179-C525-48F3-AD47-0E9E2B6F2E2E}"/>
          </ac:spMkLst>
        </pc:spChg>
        <pc:spChg chg="add del">
          <ac:chgData name="Gura Cody" userId="10266af1bf981f99" providerId="LiveId" clId="{F97F9936-C402-45CC-98A7-ACE790120F71}" dt="2022-10-30T04:27:33.746" v="950" actId="26606"/>
          <ac:spMkLst>
            <pc:docMk/>
            <pc:sldMk cId="1453718984" sldId="279"/>
            <ac:spMk id="16" creationId="{FE43805F-24A6-46A4-B19B-54F28347355C}"/>
          </ac:spMkLst>
        </pc:spChg>
        <pc:spChg chg="add del">
          <ac:chgData name="Gura Cody" userId="10266af1bf981f99" providerId="LiveId" clId="{F97F9936-C402-45CC-98A7-ACE790120F71}" dt="2022-10-30T04:27:33.746" v="950" actId="26606"/>
          <ac:spMkLst>
            <pc:docMk/>
            <pc:sldMk cId="1453718984" sldId="279"/>
            <ac:spMk id="17" creationId="{C3BD73C4-6C3B-61BD-E007-A2832F23BFF4}"/>
          </ac:spMkLst>
        </pc:spChg>
        <pc:spChg chg="add del">
          <ac:chgData name="Gura Cody" userId="10266af1bf981f99" providerId="LiveId" clId="{F97F9936-C402-45CC-98A7-ACE790120F71}" dt="2022-10-30T04:27:33.746" v="950" actId="26606"/>
          <ac:spMkLst>
            <pc:docMk/>
            <pc:sldMk cId="1453718984" sldId="279"/>
            <ac:spMk id="18" creationId="{95C8260E-968F-44E8-A823-ABB431311926}"/>
          </ac:spMkLst>
        </pc:spChg>
        <pc:spChg chg="add del">
          <ac:chgData name="Gura Cody" userId="10266af1bf981f99" providerId="LiveId" clId="{F97F9936-C402-45CC-98A7-ACE790120F71}" dt="2022-10-30T04:27:33.746" v="950" actId="26606"/>
          <ac:spMkLst>
            <pc:docMk/>
            <pc:sldMk cId="1453718984" sldId="279"/>
            <ac:spMk id="19" creationId="{8F757757-0F43-EE14-0C5D-EB2273AD79A6}"/>
          </ac:spMkLst>
        </pc:spChg>
        <pc:spChg chg="add del">
          <ac:chgData name="Gura Cody" userId="10266af1bf981f99" providerId="LiveId" clId="{F97F9936-C402-45CC-98A7-ACE790120F71}" dt="2022-10-30T04:27:36.028" v="952" actId="26606"/>
          <ac:spMkLst>
            <pc:docMk/>
            <pc:sldMk cId="1453718984" sldId="279"/>
            <ac:spMk id="21" creationId="{9B76D444-2756-434F-AE61-96D69830C13E}"/>
          </ac:spMkLst>
        </pc:spChg>
        <pc:spChg chg="add del">
          <ac:chgData name="Gura Cody" userId="10266af1bf981f99" providerId="LiveId" clId="{F97F9936-C402-45CC-98A7-ACE790120F71}" dt="2022-10-30T04:27:36.028" v="952" actId="26606"/>
          <ac:spMkLst>
            <pc:docMk/>
            <pc:sldMk cId="1453718984" sldId="279"/>
            <ac:spMk id="22" creationId="{A27B6159-7734-4564-9E0F-C4BC43C36E52}"/>
          </ac:spMkLst>
        </pc:spChg>
        <pc:spChg chg="add del">
          <ac:chgData name="Gura Cody" userId="10266af1bf981f99" providerId="LiveId" clId="{F97F9936-C402-45CC-98A7-ACE790120F71}" dt="2022-10-30T04:27:36.028" v="952" actId="26606"/>
          <ac:spMkLst>
            <pc:docMk/>
            <pc:sldMk cId="1453718984" sldId="279"/>
            <ac:spMk id="23" creationId="{C3BD73C4-6C3B-61BD-E007-A2832F23BFF4}"/>
          </ac:spMkLst>
        </pc:spChg>
        <pc:spChg chg="add del">
          <ac:chgData name="Gura Cody" userId="10266af1bf981f99" providerId="LiveId" clId="{F97F9936-C402-45CC-98A7-ACE790120F71}" dt="2022-10-30T04:27:36.028" v="952" actId="26606"/>
          <ac:spMkLst>
            <pc:docMk/>
            <pc:sldMk cId="1453718984" sldId="279"/>
            <ac:spMk id="25" creationId="{8F757757-0F43-EE14-0C5D-EB2273AD79A6}"/>
          </ac:spMkLst>
        </pc:spChg>
        <pc:spChg chg="add del">
          <ac:chgData name="Gura Cody" userId="10266af1bf981f99" providerId="LiveId" clId="{F97F9936-C402-45CC-98A7-ACE790120F71}" dt="2022-10-30T04:27:37.340" v="954" actId="26606"/>
          <ac:spMkLst>
            <pc:docMk/>
            <pc:sldMk cId="1453718984" sldId="279"/>
            <ac:spMk id="27" creationId="{42A4FC2C-047E-45A5-965D-8E1E3BF09BC6}"/>
          </ac:spMkLst>
        </pc:spChg>
        <pc:picChg chg="add del mod">
          <ac:chgData name="Gura Cody" userId="10266af1bf981f99" providerId="LiveId" clId="{F97F9936-C402-45CC-98A7-ACE790120F71}" dt="2022-10-30T04:27:37.708" v="955" actId="22"/>
          <ac:picMkLst>
            <pc:docMk/>
            <pc:sldMk cId="1453718984" sldId="279"/>
            <ac:picMk id="5" creationId="{C64EEBE0-9D97-DCE1-AB95-2ADF4045F141}"/>
          </ac:picMkLst>
        </pc:picChg>
        <pc:picChg chg="add">
          <ac:chgData name="Gura Cody" userId="10266af1bf981f99" providerId="LiveId" clId="{F97F9936-C402-45CC-98A7-ACE790120F71}" dt="2022-10-30T04:27:39.061" v="956" actId="22"/>
          <ac:picMkLst>
            <pc:docMk/>
            <pc:sldMk cId="1453718984" sldId="279"/>
            <ac:picMk id="7" creationId="{C4AB71A5-D1A4-FF4C-29BD-FDF9A3F14A03}"/>
          </ac:picMkLst>
        </pc:picChg>
        <pc:cxnChg chg="add del">
          <ac:chgData name="Gura Cody" userId="10266af1bf981f99" providerId="LiveId" clId="{F97F9936-C402-45CC-98A7-ACE790120F71}" dt="2022-10-30T04:27:36.028" v="952" actId="26606"/>
          <ac:cxnSpMkLst>
            <pc:docMk/>
            <pc:sldMk cId="1453718984" sldId="279"/>
            <ac:cxnSpMk id="24" creationId="{E2FFB46B-05BC-4950-B18A-9593FDAE6ED7}"/>
          </ac:cxnSpMkLst>
        </pc:cxnChg>
      </pc:sldChg>
      <pc:sldChg chg="addSp new mod setBg">
        <pc:chgData name="Gura Cody" userId="10266af1bf981f99" providerId="LiveId" clId="{F97F9936-C402-45CC-98A7-ACE790120F71}" dt="2022-10-30T04:28:33.534" v="960"/>
        <pc:sldMkLst>
          <pc:docMk/>
          <pc:sldMk cId="2520726422" sldId="280"/>
        </pc:sldMkLst>
        <pc:picChg chg="add">
          <ac:chgData name="Gura Cody" userId="10266af1bf981f99" providerId="LiveId" clId="{F97F9936-C402-45CC-98A7-ACE790120F71}" dt="2022-10-30T04:28:24.736" v="959" actId="22"/>
          <ac:picMkLst>
            <pc:docMk/>
            <pc:sldMk cId="2520726422" sldId="280"/>
            <ac:picMk id="5" creationId="{278B4790-B609-3724-2386-9A0047D79F5F}"/>
          </ac:picMkLst>
        </pc:picChg>
      </pc:sldChg>
      <pc:sldChg chg="addSp delSp modSp new mod setBg addAnim delAnim setClrOvrMap">
        <pc:chgData name="Gura Cody" userId="10266af1bf981f99" providerId="LiveId" clId="{F97F9936-C402-45CC-98A7-ACE790120F71}" dt="2022-10-30T04:34:40.102" v="982" actId="26606"/>
        <pc:sldMkLst>
          <pc:docMk/>
          <pc:sldMk cId="3646157436" sldId="281"/>
        </pc:sldMkLst>
        <pc:spChg chg="mod ord">
          <ac:chgData name="Gura Cody" userId="10266af1bf981f99" providerId="LiveId" clId="{F97F9936-C402-45CC-98A7-ACE790120F71}" dt="2022-10-30T04:34:40.102" v="982" actId="26606"/>
          <ac:spMkLst>
            <pc:docMk/>
            <pc:sldMk cId="3646157436" sldId="281"/>
            <ac:spMk id="2" creationId="{4F4E341C-9D2F-7FEC-4DB9-DF91E3D5D7E4}"/>
          </ac:spMkLst>
        </pc:spChg>
        <pc:spChg chg="add del">
          <ac:chgData name="Gura Cody" userId="10266af1bf981f99" providerId="LiveId" clId="{F97F9936-C402-45CC-98A7-ACE790120F71}" dt="2022-10-30T04:30:58.414" v="964"/>
          <ac:spMkLst>
            <pc:docMk/>
            <pc:sldMk cId="3646157436" sldId="281"/>
            <ac:spMk id="3" creationId="{7ED06C04-6FF0-2A00-C124-511BF556FAFA}"/>
          </ac:spMkLst>
        </pc:spChg>
        <pc:spChg chg="add del mod">
          <ac:chgData name="Gura Cody" userId="10266af1bf981f99" providerId="LiveId" clId="{F97F9936-C402-45CC-98A7-ACE790120F71}" dt="2022-10-30T04:34:19.089" v="978" actId="478"/>
          <ac:spMkLst>
            <pc:docMk/>
            <pc:sldMk cId="3646157436" sldId="281"/>
            <ac:spMk id="11" creationId="{52246291-C2C8-3886-8DC0-C5692552379A}"/>
          </ac:spMkLst>
        </pc:spChg>
        <pc:spChg chg="add del">
          <ac:chgData name="Gura Cody" userId="10266af1bf981f99" providerId="LiveId" clId="{F97F9936-C402-45CC-98A7-ACE790120F71}" dt="2022-10-30T04:34:40.102" v="982" actId="26606"/>
          <ac:spMkLst>
            <pc:docMk/>
            <pc:sldMk cId="3646157436" sldId="281"/>
            <ac:spMk id="12" creationId="{37C89E4B-3C9F-44B9-8B86-D9E3D112D8EC}"/>
          </ac:spMkLst>
        </pc:spChg>
        <pc:spChg chg="add del">
          <ac:chgData name="Gura Cody" userId="10266af1bf981f99" providerId="LiveId" clId="{F97F9936-C402-45CC-98A7-ACE790120F71}" dt="2022-10-30T04:34:40.083" v="981" actId="26606"/>
          <ac:spMkLst>
            <pc:docMk/>
            <pc:sldMk cId="3646157436" sldId="281"/>
            <ac:spMk id="21" creationId="{C1DD1A8A-57D5-4A81-AD04-532B043C5611}"/>
          </ac:spMkLst>
        </pc:spChg>
        <pc:spChg chg="add del">
          <ac:chgData name="Gura Cody" userId="10266af1bf981f99" providerId="LiveId" clId="{F97F9936-C402-45CC-98A7-ACE790120F71}" dt="2022-10-30T04:34:40.083" v="981" actId="26606"/>
          <ac:spMkLst>
            <pc:docMk/>
            <pc:sldMk cId="3646157436" sldId="281"/>
            <ac:spMk id="23" creationId="{007891EC-4501-44ED-A8C8-B11B6DB767AB}"/>
          </ac:spMkLst>
        </pc:spChg>
        <pc:spChg chg="add">
          <ac:chgData name="Gura Cody" userId="10266af1bf981f99" providerId="LiveId" clId="{F97F9936-C402-45CC-98A7-ACE790120F71}" dt="2022-10-30T04:34:40.102" v="982" actId="26606"/>
          <ac:spMkLst>
            <pc:docMk/>
            <pc:sldMk cId="3646157436" sldId="281"/>
            <ac:spMk id="25" creationId="{71B2258F-86CA-4D4D-8270-BC05FCDEBFB3}"/>
          </ac:spMkLst>
        </pc:spChg>
        <pc:picChg chg="add del mod">
          <ac:chgData name="Gura Cody" userId="10266af1bf981f99" providerId="LiveId" clId="{F97F9936-C402-45CC-98A7-ACE790120F71}" dt="2022-10-30T04:30:40.465" v="963"/>
          <ac:picMkLst>
            <pc:docMk/>
            <pc:sldMk cId="3646157436" sldId="281"/>
            <ac:picMk id="5" creationId="{EB92152C-2DE0-1596-70FC-B8B9F421E3DC}"/>
          </ac:picMkLst>
        </pc:picChg>
        <pc:picChg chg="add del mod">
          <ac:chgData name="Gura Cody" userId="10266af1bf981f99" providerId="LiveId" clId="{F97F9936-C402-45CC-98A7-ACE790120F71}" dt="2022-10-30T04:34:15.647" v="976" actId="478"/>
          <ac:picMkLst>
            <pc:docMk/>
            <pc:sldMk cId="3646157436" sldId="281"/>
            <ac:picMk id="7" creationId="{85C3620A-C629-32B5-1B66-B021B49BB314}"/>
          </ac:picMkLst>
        </pc:picChg>
        <pc:picChg chg="add mod">
          <ac:chgData name="Gura Cody" userId="10266af1bf981f99" providerId="LiveId" clId="{F97F9936-C402-45CC-98A7-ACE790120F71}" dt="2022-10-30T04:34:40.102" v="982" actId="26606"/>
          <ac:picMkLst>
            <pc:docMk/>
            <pc:sldMk cId="3646157436" sldId="281"/>
            <ac:picMk id="9" creationId="{5CFE429D-7B54-D505-CDB5-81DDC13A20C2}"/>
          </ac:picMkLst>
        </pc:picChg>
        <pc:cxnChg chg="add del">
          <ac:chgData name="Gura Cody" userId="10266af1bf981f99" providerId="LiveId" clId="{F97F9936-C402-45CC-98A7-ACE790120F71}" dt="2022-10-30T04:34:40.102" v="982" actId="26606"/>
          <ac:cxnSpMkLst>
            <pc:docMk/>
            <pc:sldMk cId="3646157436" sldId="281"/>
            <ac:cxnSpMk id="14" creationId="{AA2EAA10-076F-46BD-8F0F-B9A2FB77A85C}"/>
          </ac:cxnSpMkLst>
        </pc:cxnChg>
        <pc:cxnChg chg="add del">
          <ac:chgData name="Gura Cody" userId="10266af1bf981f99" providerId="LiveId" clId="{F97F9936-C402-45CC-98A7-ACE790120F71}" dt="2022-10-30T04:34:40.102" v="982" actId="26606"/>
          <ac:cxnSpMkLst>
            <pc:docMk/>
            <pc:sldMk cId="3646157436" sldId="281"/>
            <ac:cxnSpMk id="16" creationId="{D891E407-403B-4764-86C9-33A56D3BCAA3}"/>
          </ac:cxnSpMkLst>
        </pc:cxnChg>
      </pc:sldChg>
      <pc:sldChg chg="addSp delSp modSp new mod setBg">
        <pc:chgData name="Gura Cody" userId="10266af1bf981f99" providerId="LiveId" clId="{F97F9936-C402-45CC-98A7-ACE790120F71}" dt="2022-10-30T04:38:13.419" v="1015" actId="26606"/>
        <pc:sldMkLst>
          <pc:docMk/>
          <pc:sldMk cId="658888359" sldId="282"/>
        </pc:sldMkLst>
        <pc:spChg chg="mod ord">
          <ac:chgData name="Gura Cody" userId="10266af1bf981f99" providerId="LiveId" clId="{F97F9936-C402-45CC-98A7-ACE790120F71}" dt="2022-10-30T04:38:13.419" v="1015" actId="26606"/>
          <ac:spMkLst>
            <pc:docMk/>
            <pc:sldMk cId="658888359" sldId="282"/>
            <ac:spMk id="2" creationId="{ED0577EE-EF98-FCE1-C5B7-59FD7E1C782C}"/>
          </ac:spMkLst>
        </pc:spChg>
        <pc:spChg chg="del">
          <ac:chgData name="Gura Cody" userId="10266af1bf981f99" providerId="LiveId" clId="{F97F9936-C402-45CC-98A7-ACE790120F71}" dt="2022-10-30T04:38:00.181" v="1012" actId="478"/>
          <ac:spMkLst>
            <pc:docMk/>
            <pc:sldMk cId="658888359" sldId="282"/>
            <ac:spMk id="3" creationId="{87E3353D-6099-C1E4-2B8E-782736E7FCD5}"/>
          </ac:spMkLst>
        </pc:spChg>
        <pc:spChg chg="add">
          <ac:chgData name="Gura Cody" userId="10266af1bf981f99" providerId="LiveId" clId="{F97F9936-C402-45CC-98A7-ACE790120F71}" dt="2022-10-30T04:38:13.419" v="1015" actId="26606"/>
          <ac:spMkLst>
            <pc:docMk/>
            <pc:sldMk cId="658888359" sldId="282"/>
            <ac:spMk id="10" creationId="{C1DD1A8A-57D5-4A81-AD04-532B043C5611}"/>
          </ac:spMkLst>
        </pc:spChg>
        <pc:spChg chg="add">
          <ac:chgData name="Gura Cody" userId="10266af1bf981f99" providerId="LiveId" clId="{F97F9936-C402-45CC-98A7-ACE790120F71}" dt="2022-10-30T04:38:13.419" v="1015" actId="26606"/>
          <ac:spMkLst>
            <pc:docMk/>
            <pc:sldMk cId="658888359" sldId="282"/>
            <ac:spMk id="12" creationId="{007891EC-4501-44ED-A8C8-B11B6DB767AB}"/>
          </ac:spMkLst>
        </pc:spChg>
        <pc:picChg chg="add mod">
          <ac:chgData name="Gura Cody" userId="10266af1bf981f99" providerId="LiveId" clId="{F97F9936-C402-45CC-98A7-ACE790120F71}" dt="2022-10-30T04:38:13.419" v="1015" actId="26606"/>
          <ac:picMkLst>
            <pc:docMk/>
            <pc:sldMk cId="658888359" sldId="282"/>
            <ac:picMk id="5" creationId="{EB9B41BB-F9B5-F009-E4CD-F03B88D5D9AE}"/>
          </ac:picMkLst>
        </pc:picChg>
      </pc:sldChg>
      <pc:sldChg chg="addSp delSp modSp new mod ord setBg">
        <pc:chgData name="Gura Cody" userId="10266af1bf981f99" providerId="LiveId" clId="{F97F9936-C402-45CC-98A7-ACE790120F71}" dt="2022-10-30T04:56:01.598" v="1121"/>
        <pc:sldMkLst>
          <pc:docMk/>
          <pc:sldMk cId="1179799051" sldId="283"/>
        </pc:sldMkLst>
        <pc:spChg chg="del">
          <ac:chgData name="Gura Cody" userId="10266af1bf981f99" providerId="LiveId" clId="{F97F9936-C402-45CC-98A7-ACE790120F71}" dt="2022-10-30T04:40:06.485" v="1017" actId="478"/>
          <ac:spMkLst>
            <pc:docMk/>
            <pc:sldMk cId="1179799051" sldId="283"/>
            <ac:spMk id="2" creationId="{6E2D17F9-BE36-F97B-C006-4984536A38A5}"/>
          </ac:spMkLst>
        </pc:spChg>
        <pc:spChg chg="del">
          <ac:chgData name="Gura Cody" userId="10266af1bf981f99" providerId="LiveId" clId="{F97F9936-C402-45CC-98A7-ACE790120F71}" dt="2022-10-30T04:40:06.485" v="1017" actId="478"/>
          <ac:spMkLst>
            <pc:docMk/>
            <pc:sldMk cId="1179799051" sldId="283"/>
            <ac:spMk id="3" creationId="{6A14ED51-D212-A220-77D5-7622372DF322}"/>
          </ac:spMkLst>
        </pc:spChg>
        <pc:spChg chg="add del mod">
          <ac:chgData name="Gura Cody" userId="10266af1bf981f99" providerId="LiveId" clId="{F97F9936-C402-45CC-98A7-ACE790120F71}" dt="2022-10-30T04:48:56.295" v="1051" actId="21"/>
          <ac:spMkLst>
            <pc:docMk/>
            <pc:sldMk cId="1179799051" sldId="283"/>
            <ac:spMk id="5" creationId="{F15500CE-B4A2-12C4-535F-F83998F4E841}"/>
          </ac:spMkLst>
        </pc:spChg>
        <pc:spChg chg="add del mod">
          <ac:chgData name="Gura Cody" userId="10266af1bf981f99" providerId="LiveId" clId="{F97F9936-C402-45CC-98A7-ACE790120F71}" dt="2022-10-30T04:49:03.919" v="1054" actId="21"/>
          <ac:spMkLst>
            <pc:docMk/>
            <pc:sldMk cId="1179799051" sldId="283"/>
            <ac:spMk id="11" creationId="{A6DC16BD-CB09-EB54-BD6D-8B2BEE183F0C}"/>
          </ac:spMkLst>
        </pc:spChg>
        <pc:picChg chg="add mod">
          <ac:chgData name="Gura Cody" userId="10266af1bf981f99" providerId="LiveId" clId="{F97F9936-C402-45CC-98A7-ACE790120F71}" dt="2022-10-30T04:40:51.125" v="1026" actId="1076"/>
          <ac:picMkLst>
            <pc:docMk/>
            <pc:sldMk cId="1179799051" sldId="283"/>
            <ac:picMk id="7" creationId="{6DB9B754-540F-5A2D-7B3B-F8DDE5A13C38}"/>
          </ac:picMkLst>
        </pc:picChg>
        <pc:picChg chg="add mod">
          <ac:chgData name="Gura Cody" userId="10266af1bf981f99" providerId="LiveId" clId="{F97F9936-C402-45CC-98A7-ACE790120F71}" dt="2022-10-30T04:45:04.905" v="1041" actId="1076"/>
          <ac:picMkLst>
            <pc:docMk/>
            <pc:sldMk cId="1179799051" sldId="283"/>
            <ac:picMk id="9" creationId="{926A179B-B5A6-290D-4AB9-7A334DE47B98}"/>
          </ac:picMkLst>
        </pc:picChg>
      </pc:sldChg>
      <pc:sldChg chg="addSp new mod ord">
        <pc:chgData name="Gura Cody" userId="10266af1bf981f99" providerId="LiveId" clId="{F97F9936-C402-45CC-98A7-ACE790120F71}" dt="2022-10-30T04:56:01.598" v="1121"/>
        <pc:sldMkLst>
          <pc:docMk/>
          <pc:sldMk cId="1615641112" sldId="284"/>
        </pc:sldMkLst>
        <pc:picChg chg="add">
          <ac:chgData name="Gura Cody" userId="10266af1bf981f99" providerId="LiveId" clId="{F97F9936-C402-45CC-98A7-ACE790120F71}" dt="2022-10-30T04:49:31.103" v="1058" actId="22"/>
          <ac:picMkLst>
            <pc:docMk/>
            <pc:sldMk cId="1615641112" sldId="284"/>
            <ac:picMk id="5" creationId="{603E3668-127F-EC88-A5BD-EA0EF78D9A5B}"/>
          </ac:picMkLst>
        </pc:picChg>
      </pc:sldChg>
      <pc:sldChg chg="addSp delSp modSp new mod setBg">
        <pc:chgData name="Gura Cody" userId="10266af1bf981f99" providerId="LiveId" clId="{F97F9936-C402-45CC-98A7-ACE790120F71}" dt="2022-10-30T04:51:47.848" v="1108" actId="26606"/>
        <pc:sldMkLst>
          <pc:docMk/>
          <pc:sldMk cId="3748025304" sldId="285"/>
        </pc:sldMkLst>
        <pc:spChg chg="del">
          <ac:chgData name="Gura Cody" userId="10266af1bf981f99" providerId="LiveId" clId="{F97F9936-C402-45CC-98A7-ACE790120F71}" dt="2022-10-30T04:50:03.388" v="1066" actId="478"/>
          <ac:spMkLst>
            <pc:docMk/>
            <pc:sldMk cId="3748025304" sldId="285"/>
            <ac:spMk id="2" creationId="{677BD0D6-8190-E926-D271-DB9FF70457BE}"/>
          </ac:spMkLst>
        </pc:spChg>
        <pc:spChg chg="del">
          <ac:chgData name="Gura Cody" userId="10266af1bf981f99" providerId="LiveId" clId="{F97F9936-C402-45CC-98A7-ACE790120F71}" dt="2022-10-30T04:50:03.388" v="1066" actId="478"/>
          <ac:spMkLst>
            <pc:docMk/>
            <pc:sldMk cId="3748025304" sldId="285"/>
            <ac:spMk id="3" creationId="{FC42C796-81D8-75B2-B305-32AF7027C4F9}"/>
          </ac:spMkLst>
        </pc:spChg>
        <pc:spChg chg="add del mod">
          <ac:chgData name="Gura Cody" userId="10266af1bf981f99" providerId="LiveId" clId="{F97F9936-C402-45CC-98A7-ACE790120F71}" dt="2022-10-30T04:50:10.594" v="1069"/>
          <ac:spMkLst>
            <pc:docMk/>
            <pc:sldMk cId="3748025304" sldId="285"/>
            <ac:spMk id="4" creationId="{B69446B6-7AF4-FAB6-274F-FCB7AF98EC99}"/>
          </ac:spMkLst>
        </pc:spChg>
        <pc:spChg chg="add del mod">
          <ac:chgData name="Gura Cody" userId="10266af1bf981f99" providerId="LiveId" clId="{F97F9936-C402-45CC-98A7-ACE790120F71}" dt="2022-10-30T04:51:41.011" v="1102"/>
          <ac:spMkLst>
            <pc:docMk/>
            <pc:sldMk cId="3748025304" sldId="285"/>
            <ac:spMk id="5" creationId="{66CA2EA0-3A0A-1AF8-6F72-2F6FCEB04343}"/>
          </ac:spMkLst>
        </pc:spChg>
        <pc:spChg chg="add del">
          <ac:chgData name="Gura Cody" userId="10266af1bf981f99" providerId="LiveId" clId="{F97F9936-C402-45CC-98A7-ACE790120F71}" dt="2022-10-30T04:50:23.620" v="1075" actId="26606"/>
          <ac:spMkLst>
            <pc:docMk/>
            <pc:sldMk cId="3748025304" sldId="285"/>
            <ac:spMk id="10" creationId="{09588DA8-065E-4F6F-8EFD-43104AB2E0CF}"/>
          </ac:spMkLst>
        </pc:spChg>
        <pc:spChg chg="add del">
          <ac:chgData name="Gura Cody" userId="10266af1bf981f99" providerId="LiveId" clId="{F97F9936-C402-45CC-98A7-ACE790120F71}" dt="2022-10-30T04:50:22.575" v="1073" actId="26606"/>
          <ac:spMkLst>
            <pc:docMk/>
            <pc:sldMk cId="3748025304" sldId="285"/>
            <ac:spMk id="11" creationId="{04812C46-200A-4DEB-A05E-3ED6C68C2387}"/>
          </ac:spMkLst>
        </pc:spChg>
        <pc:spChg chg="add del">
          <ac:chgData name="Gura Cody" userId="10266af1bf981f99" providerId="LiveId" clId="{F97F9936-C402-45CC-98A7-ACE790120F71}" dt="2022-10-30T04:50:23.620" v="1075" actId="26606"/>
          <ac:spMkLst>
            <pc:docMk/>
            <pc:sldMk cId="3748025304" sldId="285"/>
            <ac:spMk id="12" creationId="{C4285719-470E-454C-AF62-8323075F1F5B}"/>
          </ac:spMkLst>
        </pc:spChg>
        <pc:spChg chg="add del">
          <ac:chgData name="Gura Cody" userId="10266af1bf981f99" providerId="LiveId" clId="{F97F9936-C402-45CC-98A7-ACE790120F71}" dt="2022-10-30T04:50:22.575" v="1073" actId="26606"/>
          <ac:spMkLst>
            <pc:docMk/>
            <pc:sldMk cId="3748025304" sldId="285"/>
            <ac:spMk id="13" creationId="{D1EA859B-E555-4109-94F3-6700E046E008}"/>
          </ac:spMkLst>
        </pc:spChg>
        <pc:spChg chg="add del">
          <ac:chgData name="Gura Cody" userId="10266af1bf981f99" providerId="LiveId" clId="{F97F9936-C402-45CC-98A7-ACE790120F71}" dt="2022-10-30T04:50:23.620" v="1075" actId="26606"/>
          <ac:spMkLst>
            <pc:docMk/>
            <pc:sldMk cId="3748025304" sldId="285"/>
            <ac:spMk id="14" creationId="{CD9FE4EF-C4D8-49A0-B2FF-81D8DB7D8A24}"/>
          </ac:spMkLst>
        </pc:spChg>
        <pc:spChg chg="add del">
          <ac:chgData name="Gura Cody" userId="10266af1bf981f99" providerId="LiveId" clId="{F97F9936-C402-45CC-98A7-ACE790120F71}" dt="2022-10-30T04:50:23.620" v="1075" actId="26606"/>
          <ac:spMkLst>
            <pc:docMk/>
            <pc:sldMk cId="3748025304" sldId="285"/>
            <ac:spMk id="16" creationId="{4300840D-0A0B-4512-BACA-B439D5B9C57C}"/>
          </ac:spMkLst>
        </pc:spChg>
        <pc:spChg chg="add del">
          <ac:chgData name="Gura Cody" userId="10266af1bf981f99" providerId="LiveId" clId="{F97F9936-C402-45CC-98A7-ACE790120F71}" dt="2022-10-30T04:51:46.365" v="1105" actId="26606"/>
          <ac:spMkLst>
            <pc:docMk/>
            <pc:sldMk cId="3748025304" sldId="285"/>
            <ac:spMk id="17" creationId="{32BC26D8-82FB-445E-AA49-62A77D7C1EE0}"/>
          </ac:spMkLst>
        </pc:spChg>
        <pc:spChg chg="add del">
          <ac:chgData name="Gura Cody" userId="10266af1bf981f99" providerId="LiveId" clId="{F97F9936-C402-45CC-98A7-ACE790120F71}" dt="2022-10-30T04:50:23.620" v="1075" actId="26606"/>
          <ac:spMkLst>
            <pc:docMk/>
            <pc:sldMk cId="3748025304" sldId="285"/>
            <ac:spMk id="18" creationId="{D2B78728-A580-49A7-84F9-6EF6F583ADE0}"/>
          </ac:spMkLst>
        </pc:spChg>
        <pc:spChg chg="add del">
          <ac:chgData name="Gura Cody" userId="10266af1bf981f99" providerId="LiveId" clId="{F97F9936-C402-45CC-98A7-ACE790120F71}" dt="2022-10-30T04:51:46.365" v="1105" actId="26606"/>
          <ac:spMkLst>
            <pc:docMk/>
            <pc:sldMk cId="3748025304" sldId="285"/>
            <ac:spMk id="19" creationId="{CB44330D-EA18-4254-AA95-EB49948539B8}"/>
          </ac:spMkLst>
        </pc:spChg>
        <pc:spChg chg="add del">
          <ac:chgData name="Gura Cody" userId="10266af1bf981f99" providerId="LiveId" clId="{F97F9936-C402-45CC-98A7-ACE790120F71}" dt="2022-10-30T04:50:23.620" v="1075" actId="26606"/>
          <ac:spMkLst>
            <pc:docMk/>
            <pc:sldMk cId="3748025304" sldId="285"/>
            <ac:spMk id="20" creationId="{38FAA1A1-D861-433F-88FA-1E9D6FD31D11}"/>
          </ac:spMkLst>
        </pc:spChg>
        <pc:spChg chg="add del">
          <ac:chgData name="Gura Cody" userId="10266af1bf981f99" providerId="LiveId" clId="{F97F9936-C402-45CC-98A7-ACE790120F71}" dt="2022-10-30T04:51:47.842" v="1107" actId="26606"/>
          <ac:spMkLst>
            <pc:docMk/>
            <pc:sldMk cId="3748025304" sldId="285"/>
            <ac:spMk id="21" creationId="{F3060C83-F051-4F0E-ABAD-AA0DFC48B218}"/>
          </ac:spMkLst>
        </pc:spChg>
        <pc:spChg chg="add del">
          <ac:chgData name="Gura Cody" userId="10266af1bf981f99" providerId="LiveId" clId="{F97F9936-C402-45CC-98A7-ACE790120F71}" dt="2022-10-30T04:50:23.620" v="1075" actId="26606"/>
          <ac:spMkLst>
            <pc:docMk/>
            <pc:sldMk cId="3748025304" sldId="285"/>
            <ac:spMk id="22" creationId="{8D71EDA1-87BF-4D5D-AB79-F346FD19278A}"/>
          </ac:spMkLst>
        </pc:spChg>
        <pc:spChg chg="add del">
          <ac:chgData name="Gura Cody" userId="10266af1bf981f99" providerId="LiveId" clId="{F97F9936-C402-45CC-98A7-ACE790120F71}" dt="2022-10-30T04:51:47.842" v="1107" actId="26606"/>
          <ac:spMkLst>
            <pc:docMk/>
            <pc:sldMk cId="3748025304" sldId="285"/>
            <ac:spMk id="23" creationId="{83C98ABE-055B-441F-B07E-44F97F083C39}"/>
          </ac:spMkLst>
        </pc:spChg>
        <pc:spChg chg="add del">
          <ac:chgData name="Gura Cody" userId="10266af1bf981f99" providerId="LiveId" clId="{F97F9936-C402-45CC-98A7-ACE790120F71}" dt="2022-10-30T04:50:24.374" v="1077" actId="26606"/>
          <ac:spMkLst>
            <pc:docMk/>
            <pc:sldMk cId="3748025304" sldId="285"/>
            <ac:spMk id="24" creationId="{2B566528-1B12-4246-9431-5C2D7D081168}"/>
          </ac:spMkLst>
        </pc:spChg>
        <pc:spChg chg="add del">
          <ac:chgData name="Gura Cody" userId="10266af1bf981f99" providerId="LiveId" clId="{F97F9936-C402-45CC-98A7-ACE790120F71}" dt="2022-10-30T04:50:24.374" v="1077" actId="26606"/>
          <ac:spMkLst>
            <pc:docMk/>
            <pc:sldMk cId="3748025304" sldId="285"/>
            <ac:spMk id="25" creationId="{2E80C965-DB6D-4F81-9E9E-B027384D0BD6}"/>
          </ac:spMkLst>
        </pc:spChg>
        <pc:spChg chg="add del">
          <ac:chgData name="Gura Cody" userId="10266af1bf981f99" providerId="LiveId" clId="{F97F9936-C402-45CC-98A7-ACE790120F71}" dt="2022-10-30T04:50:24.374" v="1077" actId="26606"/>
          <ac:spMkLst>
            <pc:docMk/>
            <pc:sldMk cId="3748025304" sldId="285"/>
            <ac:spMk id="26" creationId="{A580F890-B085-4E95-96AA-55AEBEC5CE6E}"/>
          </ac:spMkLst>
        </pc:spChg>
        <pc:spChg chg="add del">
          <ac:chgData name="Gura Cody" userId="10266af1bf981f99" providerId="LiveId" clId="{F97F9936-C402-45CC-98A7-ACE790120F71}" dt="2022-10-30T04:50:24.374" v="1077" actId="26606"/>
          <ac:spMkLst>
            <pc:docMk/>
            <pc:sldMk cId="3748025304" sldId="285"/>
            <ac:spMk id="27" creationId="{D3F51FEB-38FB-4F6C-9F7B-2F2AFAB65463}"/>
          </ac:spMkLst>
        </pc:spChg>
        <pc:spChg chg="add del">
          <ac:chgData name="Gura Cody" userId="10266af1bf981f99" providerId="LiveId" clId="{F97F9936-C402-45CC-98A7-ACE790120F71}" dt="2022-10-30T04:50:24.374" v="1077" actId="26606"/>
          <ac:spMkLst>
            <pc:docMk/>
            <pc:sldMk cId="3748025304" sldId="285"/>
            <ac:spMk id="28" creationId="{1E547BA6-BAE0-43BB-A7CA-60F69CE252F0}"/>
          </ac:spMkLst>
        </pc:spChg>
        <pc:spChg chg="add del">
          <ac:chgData name="Gura Cody" userId="10266af1bf981f99" providerId="LiveId" clId="{F97F9936-C402-45CC-98A7-ACE790120F71}" dt="2022-10-30T04:51:47.842" v="1107" actId="26606"/>
          <ac:spMkLst>
            <pc:docMk/>
            <pc:sldMk cId="3748025304" sldId="285"/>
            <ac:spMk id="29" creationId="{29FDB030-9B49-4CED-8CCD-4D99382388AC}"/>
          </ac:spMkLst>
        </pc:spChg>
        <pc:spChg chg="add del">
          <ac:chgData name="Gura Cody" userId="10266af1bf981f99" providerId="LiveId" clId="{F97F9936-C402-45CC-98A7-ACE790120F71}" dt="2022-10-30T04:50:25.058" v="1079" actId="26606"/>
          <ac:spMkLst>
            <pc:docMk/>
            <pc:sldMk cId="3748025304" sldId="285"/>
            <ac:spMk id="30" creationId="{76EFD3D9-44F0-4267-BCC1-1613E79D8274}"/>
          </ac:spMkLst>
        </pc:spChg>
        <pc:spChg chg="add del">
          <ac:chgData name="Gura Cody" userId="10266af1bf981f99" providerId="LiveId" clId="{F97F9936-C402-45CC-98A7-ACE790120F71}" dt="2022-10-30T04:50:25.058" v="1079" actId="26606"/>
          <ac:spMkLst>
            <pc:docMk/>
            <pc:sldMk cId="3748025304" sldId="285"/>
            <ac:spMk id="31" creationId="{A779A851-95D6-41AF-937A-B0E4B7F6FA8D}"/>
          </ac:spMkLst>
        </pc:spChg>
        <pc:spChg chg="add del">
          <ac:chgData name="Gura Cody" userId="10266af1bf981f99" providerId="LiveId" clId="{F97F9936-C402-45CC-98A7-ACE790120F71}" dt="2022-10-30T04:50:25.058" v="1079" actId="26606"/>
          <ac:spMkLst>
            <pc:docMk/>
            <pc:sldMk cId="3748025304" sldId="285"/>
            <ac:spMk id="32" creationId="{953FB2E7-B6CB-429C-81EB-D9516D6D5C8D}"/>
          </ac:spMkLst>
        </pc:spChg>
        <pc:spChg chg="add del">
          <ac:chgData name="Gura Cody" userId="10266af1bf981f99" providerId="LiveId" clId="{F97F9936-C402-45CC-98A7-ACE790120F71}" dt="2022-10-30T04:50:25.058" v="1079" actId="26606"/>
          <ac:spMkLst>
            <pc:docMk/>
            <pc:sldMk cId="3748025304" sldId="285"/>
            <ac:spMk id="33" creationId="{2EC40DB1-B719-4A13-9A4D-0966B4B27866}"/>
          </ac:spMkLst>
        </pc:spChg>
        <pc:spChg chg="add del">
          <ac:chgData name="Gura Cody" userId="10266af1bf981f99" providerId="LiveId" clId="{F97F9936-C402-45CC-98A7-ACE790120F71}" dt="2022-10-30T04:50:25.058" v="1079" actId="26606"/>
          <ac:spMkLst>
            <pc:docMk/>
            <pc:sldMk cId="3748025304" sldId="285"/>
            <ac:spMk id="34" creationId="{82211336-CFF3-412D-868A-6679C1004C45}"/>
          </ac:spMkLst>
        </pc:spChg>
        <pc:spChg chg="add del">
          <ac:chgData name="Gura Cody" userId="10266af1bf981f99" providerId="LiveId" clId="{F97F9936-C402-45CC-98A7-ACE790120F71}" dt="2022-10-30T04:51:47.842" v="1107" actId="26606"/>
          <ac:spMkLst>
            <pc:docMk/>
            <pc:sldMk cId="3748025304" sldId="285"/>
            <ac:spMk id="35" creationId="{3783CA14-24A1-485C-8B30-D6A5D87987AD}"/>
          </ac:spMkLst>
        </pc:spChg>
        <pc:spChg chg="add del">
          <ac:chgData name="Gura Cody" userId="10266af1bf981f99" providerId="LiveId" clId="{F97F9936-C402-45CC-98A7-ACE790120F71}" dt="2022-10-30T04:50:28.061" v="1081" actId="26606"/>
          <ac:spMkLst>
            <pc:docMk/>
            <pc:sldMk cId="3748025304" sldId="285"/>
            <ac:spMk id="36" creationId="{907EF6B7-1338-4443-8C46-6A318D952DFD}"/>
          </ac:spMkLst>
        </pc:spChg>
        <pc:spChg chg="add del">
          <ac:chgData name="Gura Cody" userId="10266af1bf981f99" providerId="LiveId" clId="{F97F9936-C402-45CC-98A7-ACE790120F71}" dt="2022-10-30T04:50:28.061" v="1081" actId="26606"/>
          <ac:spMkLst>
            <pc:docMk/>
            <pc:sldMk cId="3748025304" sldId="285"/>
            <ac:spMk id="37" creationId="{DAAE4CDD-124C-4DCF-9584-B6033B545DD5}"/>
          </ac:spMkLst>
        </pc:spChg>
        <pc:spChg chg="add del">
          <ac:chgData name="Gura Cody" userId="10266af1bf981f99" providerId="LiveId" clId="{F97F9936-C402-45CC-98A7-ACE790120F71}" dt="2022-10-30T04:50:28.061" v="1081" actId="26606"/>
          <ac:spMkLst>
            <pc:docMk/>
            <pc:sldMk cId="3748025304" sldId="285"/>
            <ac:spMk id="38" creationId="{081E4A58-353D-44AE-B2FC-2A74E2E400F7}"/>
          </ac:spMkLst>
        </pc:spChg>
        <pc:spChg chg="add del">
          <ac:chgData name="Gura Cody" userId="10266af1bf981f99" providerId="LiveId" clId="{F97F9936-C402-45CC-98A7-ACE790120F71}" dt="2022-10-30T04:51:47.842" v="1107" actId="26606"/>
          <ac:spMkLst>
            <pc:docMk/>
            <pc:sldMk cId="3748025304" sldId="285"/>
            <ac:spMk id="39" creationId="{9A97C86A-04D6-40F7-AE84-31AB43E6A846}"/>
          </ac:spMkLst>
        </pc:spChg>
        <pc:spChg chg="add del">
          <ac:chgData name="Gura Cody" userId="10266af1bf981f99" providerId="LiveId" clId="{F97F9936-C402-45CC-98A7-ACE790120F71}" dt="2022-10-30T04:50:33.095" v="1085" actId="26606"/>
          <ac:spMkLst>
            <pc:docMk/>
            <pc:sldMk cId="3748025304" sldId="285"/>
            <ac:spMk id="40" creationId="{04812C46-200A-4DEB-A05E-3ED6C68C2387}"/>
          </ac:spMkLst>
        </pc:spChg>
        <pc:spChg chg="add del">
          <ac:chgData name="Gura Cody" userId="10266af1bf981f99" providerId="LiveId" clId="{F97F9936-C402-45CC-98A7-ACE790120F71}" dt="2022-10-30T04:50:33.095" v="1085" actId="26606"/>
          <ac:spMkLst>
            <pc:docMk/>
            <pc:sldMk cId="3748025304" sldId="285"/>
            <ac:spMk id="42" creationId="{D1EA859B-E555-4109-94F3-6700E046E008}"/>
          </ac:spMkLst>
        </pc:spChg>
        <pc:spChg chg="add del">
          <ac:chgData name="Gura Cody" userId="10266af1bf981f99" providerId="LiveId" clId="{F97F9936-C402-45CC-98A7-ACE790120F71}" dt="2022-10-30T04:51:47.842" v="1107" actId="26606"/>
          <ac:spMkLst>
            <pc:docMk/>
            <pc:sldMk cId="3748025304" sldId="285"/>
            <ac:spMk id="43" creationId="{FF9F2414-84E8-453E-B1F3-389FDE8192D9}"/>
          </ac:spMkLst>
        </pc:spChg>
        <pc:spChg chg="add del">
          <ac:chgData name="Gura Cody" userId="10266af1bf981f99" providerId="LiveId" clId="{F97F9936-C402-45CC-98A7-ACE790120F71}" dt="2022-10-30T04:51:47.842" v="1107" actId="26606"/>
          <ac:spMkLst>
            <pc:docMk/>
            <pc:sldMk cId="3748025304" sldId="285"/>
            <ac:spMk id="44" creationId="{3ECA69A1-7536-43AC-85EF-C7106179F5ED}"/>
          </ac:spMkLst>
        </pc:spChg>
        <pc:spChg chg="add">
          <ac:chgData name="Gura Cody" userId="10266af1bf981f99" providerId="LiveId" clId="{F97F9936-C402-45CC-98A7-ACE790120F71}" dt="2022-10-30T04:51:47.848" v="1108" actId="26606"/>
          <ac:spMkLst>
            <pc:docMk/>
            <pc:sldMk cId="3748025304" sldId="285"/>
            <ac:spMk id="46" creationId="{AB8C311F-7253-4AED-9701-7FC0708C41C7}"/>
          </ac:spMkLst>
        </pc:spChg>
        <pc:spChg chg="add">
          <ac:chgData name="Gura Cody" userId="10266af1bf981f99" providerId="LiveId" clId="{F97F9936-C402-45CC-98A7-ACE790120F71}" dt="2022-10-30T04:51:47.848" v="1108" actId="26606"/>
          <ac:spMkLst>
            <pc:docMk/>
            <pc:sldMk cId="3748025304" sldId="285"/>
            <ac:spMk id="47" creationId="{E2384209-CB15-4CDF-9D31-C44FD9A3F20D}"/>
          </ac:spMkLst>
        </pc:spChg>
        <pc:spChg chg="add">
          <ac:chgData name="Gura Cody" userId="10266af1bf981f99" providerId="LiveId" clId="{F97F9936-C402-45CC-98A7-ACE790120F71}" dt="2022-10-30T04:51:47.848" v="1108" actId="26606"/>
          <ac:spMkLst>
            <pc:docMk/>
            <pc:sldMk cId="3748025304" sldId="285"/>
            <ac:spMk id="48" creationId="{2633B3B5-CC90-43F0-8714-D31D1F3F0209}"/>
          </ac:spMkLst>
        </pc:spChg>
        <pc:spChg chg="add">
          <ac:chgData name="Gura Cody" userId="10266af1bf981f99" providerId="LiveId" clId="{F97F9936-C402-45CC-98A7-ACE790120F71}" dt="2022-10-30T04:51:47.848" v="1108" actId="26606"/>
          <ac:spMkLst>
            <pc:docMk/>
            <pc:sldMk cId="3748025304" sldId="285"/>
            <ac:spMk id="49" creationId="{A8D57A06-A426-446D-B02C-A2DC6B62E45E}"/>
          </ac:spMkLst>
        </pc:spChg>
        <pc:picChg chg="add del">
          <ac:chgData name="Gura Cody" userId="10266af1bf981f99" providerId="LiveId" clId="{F97F9936-C402-45CC-98A7-ACE790120F71}" dt="2022-10-30T04:50:22.575" v="1073" actId="26606"/>
          <ac:picMkLst>
            <pc:docMk/>
            <pc:sldMk cId="3748025304" sldId="285"/>
            <ac:picMk id="7" creationId="{01504B5B-E568-5FD3-E140-E9CAF8E853EF}"/>
          </ac:picMkLst>
        </pc:picChg>
        <pc:picChg chg="add del mod">
          <ac:chgData name="Gura Cody" userId="10266af1bf981f99" providerId="LiveId" clId="{F97F9936-C402-45CC-98A7-ACE790120F71}" dt="2022-10-30T04:51:34.588" v="1095" actId="478"/>
          <ac:picMkLst>
            <pc:docMk/>
            <pc:sldMk cId="3748025304" sldId="285"/>
            <ac:picMk id="8" creationId="{ACFDE658-E102-CC56-A4EF-B95C8A5451C9}"/>
          </ac:picMkLst>
        </pc:picChg>
        <pc:picChg chg="add mod">
          <ac:chgData name="Gura Cody" userId="10266af1bf981f99" providerId="LiveId" clId="{F97F9936-C402-45CC-98A7-ACE790120F71}" dt="2022-10-30T04:51:47.848" v="1108" actId="26606"/>
          <ac:picMkLst>
            <pc:docMk/>
            <pc:sldMk cId="3748025304" sldId="285"/>
            <ac:picMk id="15" creationId="{F87E9948-D2E5-8815-2343-F33057BC4AD5}"/>
          </ac:picMkLst>
        </pc:picChg>
        <pc:picChg chg="add del mod">
          <ac:chgData name="Gura Cody" userId="10266af1bf981f99" providerId="LiveId" clId="{F97F9936-C402-45CC-98A7-ACE790120F71}" dt="2022-10-30T04:50:33.095" v="1085" actId="26606"/>
          <ac:picMkLst>
            <pc:docMk/>
            <pc:sldMk cId="3748025304" sldId="285"/>
            <ac:picMk id="41" creationId="{01504B5B-E568-5FD3-E140-E9CAF8E853EF}"/>
          </ac:picMkLst>
        </pc:picChg>
      </pc:sldChg>
      <pc:sldChg chg="addSp delSp modSp new mod ord">
        <pc:chgData name="Gura Cody" userId="10266af1bf981f99" providerId="LiveId" clId="{F97F9936-C402-45CC-98A7-ACE790120F71}" dt="2022-10-30T04:56:01.598" v="1121"/>
        <pc:sldMkLst>
          <pc:docMk/>
          <pc:sldMk cId="2718083951" sldId="286"/>
        </pc:sldMkLst>
        <pc:spChg chg="del">
          <ac:chgData name="Gura Cody" userId="10266af1bf981f99" providerId="LiveId" clId="{F97F9936-C402-45CC-98A7-ACE790120F71}" dt="2022-10-30T04:55:17.916" v="1116" actId="478"/>
          <ac:spMkLst>
            <pc:docMk/>
            <pc:sldMk cId="2718083951" sldId="286"/>
            <ac:spMk id="2" creationId="{698D4E32-CABE-53C7-5CEE-50D2DDCB6A35}"/>
          </ac:spMkLst>
        </pc:spChg>
        <pc:spChg chg="del">
          <ac:chgData name="Gura Cody" userId="10266af1bf981f99" providerId="LiveId" clId="{F97F9936-C402-45CC-98A7-ACE790120F71}" dt="2022-10-30T04:55:10.800" v="1112"/>
          <ac:spMkLst>
            <pc:docMk/>
            <pc:sldMk cId="2718083951" sldId="286"/>
            <ac:spMk id="3" creationId="{EAA26C15-43D8-F86B-ECC9-306962D9BC17}"/>
          </ac:spMkLst>
        </pc:spChg>
        <pc:spChg chg="add del mod">
          <ac:chgData name="Gura Cody" userId="10266af1bf981f99" providerId="LiveId" clId="{F97F9936-C402-45CC-98A7-ACE790120F71}" dt="2022-10-30T04:55:17.916" v="1116" actId="478"/>
          <ac:spMkLst>
            <pc:docMk/>
            <pc:sldMk cId="2718083951" sldId="286"/>
            <ac:spMk id="7" creationId="{AD9116F1-1237-6CEF-EABA-099B6AD3EF56}"/>
          </ac:spMkLst>
        </pc:spChg>
        <pc:picChg chg="add del mod">
          <ac:chgData name="Gura Cody" userId="10266af1bf981f99" providerId="LiveId" clId="{F97F9936-C402-45CC-98A7-ACE790120F71}" dt="2022-10-30T04:55:13.780" v="1115" actId="478"/>
          <ac:picMkLst>
            <pc:docMk/>
            <pc:sldMk cId="2718083951" sldId="286"/>
            <ac:picMk id="5" creationId="{D597C754-40A1-E8E9-CC12-870AE1B2B689}"/>
          </ac:picMkLst>
        </pc:picChg>
        <pc:picChg chg="add mod">
          <ac:chgData name="Gura Cody" userId="10266af1bf981f99" providerId="LiveId" clId="{F97F9936-C402-45CC-98A7-ACE790120F71}" dt="2022-10-30T04:55:18.823" v="1119" actId="962"/>
          <ac:picMkLst>
            <pc:docMk/>
            <pc:sldMk cId="2718083951" sldId="286"/>
            <ac:picMk id="9" creationId="{845C42D3-E731-5FBA-30FC-8069CFCF0173}"/>
          </ac:picMkLst>
        </pc:picChg>
      </pc:sldChg>
      <pc:sldMasterChg chg="modSp modSldLayout">
        <pc:chgData name="Gura Cody" userId="10266af1bf981f99" providerId="LiveId" clId="{F97F9936-C402-45CC-98A7-ACE790120F71}" dt="2022-10-28T10:33:49.633" v="6"/>
        <pc:sldMasterMkLst>
          <pc:docMk/>
          <pc:sldMasterMk cId="3946227304" sldId="2147483648"/>
        </pc:sldMasterMkLst>
        <pc:spChg chg="mod">
          <ac:chgData name="Gura Cody" userId="10266af1bf981f99" providerId="LiveId" clId="{F97F9936-C402-45CC-98A7-ACE790120F71}" dt="2022-10-28T10:33:49.633" v="6"/>
          <ac:spMkLst>
            <pc:docMk/>
            <pc:sldMasterMk cId="3946227304" sldId="2147483648"/>
            <ac:spMk id="2" creationId="{29027E05-E65E-3CF2-BABF-7592168449B6}"/>
          </ac:spMkLst>
        </pc:spChg>
        <pc:spChg chg="mod">
          <ac:chgData name="Gura Cody" userId="10266af1bf981f99" providerId="LiveId" clId="{F97F9936-C402-45CC-98A7-ACE790120F71}" dt="2022-10-28T10:33:49.633" v="6"/>
          <ac:spMkLst>
            <pc:docMk/>
            <pc:sldMasterMk cId="3946227304" sldId="2147483648"/>
            <ac:spMk id="3" creationId="{0A53782A-2977-9AAD-219D-8BE91069E49B}"/>
          </ac:spMkLst>
        </pc:spChg>
        <pc:spChg chg="mod">
          <ac:chgData name="Gura Cody" userId="10266af1bf981f99" providerId="LiveId" clId="{F97F9936-C402-45CC-98A7-ACE790120F71}" dt="2022-10-28T10:33:49.633" v="6"/>
          <ac:spMkLst>
            <pc:docMk/>
            <pc:sldMasterMk cId="3946227304" sldId="2147483648"/>
            <ac:spMk id="4" creationId="{DDAE0A3E-E309-1A46-E767-94F4B2EF274F}"/>
          </ac:spMkLst>
        </pc:spChg>
        <pc:spChg chg="mod">
          <ac:chgData name="Gura Cody" userId="10266af1bf981f99" providerId="LiveId" clId="{F97F9936-C402-45CC-98A7-ACE790120F71}" dt="2022-10-28T10:33:49.633" v="6"/>
          <ac:spMkLst>
            <pc:docMk/>
            <pc:sldMasterMk cId="3946227304" sldId="2147483648"/>
            <ac:spMk id="5" creationId="{E32E005A-83C9-B111-F054-11FEB5F2AFEE}"/>
          </ac:spMkLst>
        </pc:spChg>
        <pc:spChg chg="mod">
          <ac:chgData name="Gura Cody" userId="10266af1bf981f99" providerId="LiveId" clId="{F97F9936-C402-45CC-98A7-ACE790120F71}" dt="2022-10-28T10:33:49.633" v="6"/>
          <ac:spMkLst>
            <pc:docMk/>
            <pc:sldMasterMk cId="3946227304" sldId="2147483648"/>
            <ac:spMk id="6" creationId="{35DE33EA-FD9A-E2B8-5853-1B481A822987}"/>
          </ac:spMkLst>
        </pc:spChg>
        <pc:sldLayoutChg chg="modSp">
          <pc:chgData name="Gura Cody" userId="10266af1bf981f99" providerId="LiveId" clId="{F97F9936-C402-45CC-98A7-ACE790120F71}" dt="2022-10-28T10:33:49.633" v="6"/>
          <pc:sldLayoutMkLst>
            <pc:docMk/>
            <pc:sldMasterMk cId="3946227304" sldId="2147483648"/>
            <pc:sldLayoutMk cId="2876988716" sldId="2147483649"/>
          </pc:sldLayoutMkLst>
          <pc:spChg chg="mod">
            <ac:chgData name="Gura Cody" userId="10266af1bf981f99" providerId="LiveId" clId="{F97F9936-C402-45CC-98A7-ACE790120F71}" dt="2022-10-28T10:33:49.633" v="6"/>
            <ac:spMkLst>
              <pc:docMk/>
              <pc:sldMasterMk cId="3946227304" sldId="2147483648"/>
              <pc:sldLayoutMk cId="2876988716" sldId="2147483649"/>
              <ac:spMk id="2" creationId="{C4BCBF3B-4B1C-6876-FB42-BB4061C0C162}"/>
            </ac:spMkLst>
          </pc:spChg>
          <pc:spChg chg="mod">
            <ac:chgData name="Gura Cody" userId="10266af1bf981f99" providerId="LiveId" clId="{F97F9936-C402-45CC-98A7-ACE790120F71}" dt="2022-10-28T10:33:49.633" v="6"/>
            <ac:spMkLst>
              <pc:docMk/>
              <pc:sldMasterMk cId="3946227304" sldId="2147483648"/>
              <pc:sldLayoutMk cId="2876988716" sldId="2147483649"/>
              <ac:spMk id="3" creationId="{96E6D259-56DB-ED16-27D5-E1357328CB76}"/>
            </ac:spMkLst>
          </pc:spChg>
        </pc:sldLayoutChg>
        <pc:sldLayoutChg chg="modSp">
          <pc:chgData name="Gura Cody" userId="10266af1bf981f99" providerId="LiveId" clId="{F97F9936-C402-45CC-98A7-ACE790120F71}" dt="2022-10-28T10:33:49.633" v="6"/>
          <pc:sldLayoutMkLst>
            <pc:docMk/>
            <pc:sldMasterMk cId="3946227304" sldId="2147483648"/>
            <pc:sldLayoutMk cId="3439747746" sldId="2147483651"/>
          </pc:sldLayoutMkLst>
          <pc:spChg chg="mod">
            <ac:chgData name="Gura Cody" userId="10266af1bf981f99" providerId="LiveId" clId="{F97F9936-C402-45CC-98A7-ACE790120F71}" dt="2022-10-28T10:33:49.633" v="6"/>
            <ac:spMkLst>
              <pc:docMk/>
              <pc:sldMasterMk cId="3946227304" sldId="2147483648"/>
              <pc:sldLayoutMk cId="3439747746" sldId="2147483651"/>
              <ac:spMk id="2" creationId="{4C25B70E-6924-A48D-F862-C0FCC52ED72C}"/>
            </ac:spMkLst>
          </pc:spChg>
          <pc:spChg chg="mod">
            <ac:chgData name="Gura Cody" userId="10266af1bf981f99" providerId="LiveId" clId="{F97F9936-C402-45CC-98A7-ACE790120F71}" dt="2022-10-28T10:33:49.633" v="6"/>
            <ac:spMkLst>
              <pc:docMk/>
              <pc:sldMasterMk cId="3946227304" sldId="2147483648"/>
              <pc:sldLayoutMk cId="3439747746" sldId="2147483651"/>
              <ac:spMk id="3" creationId="{779117D7-DC97-18F6-0A02-6C835E568163}"/>
            </ac:spMkLst>
          </pc:spChg>
        </pc:sldLayoutChg>
        <pc:sldLayoutChg chg="modSp">
          <pc:chgData name="Gura Cody" userId="10266af1bf981f99" providerId="LiveId" clId="{F97F9936-C402-45CC-98A7-ACE790120F71}" dt="2022-10-28T10:33:49.633" v="6"/>
          <pc:sldLayoutMkLst>
            <pc:docMk/>
            <pc:sldMasterMk cId="3946227304" sldId="2147483648"/>
            <pc:sldLayoutMk cId="1073314781" sldId="2147483652"/>
          </pc:sldLayoutMkLst>
          <pc:spChg chg="mod">
            <ac:chgData name="Gura Cody" userId="10266af1bf981f99" providerId="LiveId" clId="{F97F9936-C402-45CC-98A7-ACE790120F71}" dt="2022-10-28T10:33:49.633" v="6"/>
            <ac:spMkLst>
              <pc:docMk/>
              <pc:sldMasterMk cId="3946227304" sldId="2147483648"/>
              <pc:sldLayoutMk cId="1073314781" sldId="2147483652"/>
              <ac:spMk id="3" creationId="{795A882C-18DE-CA9D-3759-95E1A8FF1210}"/>
            </ac:spMkLst>
          </pc:spChg>
          <pc:spChg chg="mod">
            <ac:chgData name="Gura Cody" userId="10266af1bf981f99" providerId="LiveId" clId="{F97F9936-C402-45CC-98A7-ACE790120F71}" dt="2022-10-28T10:33:49.633" v="6"/>
            <ac:spMkLst>
              <pc:docMk/>
              <pc:sldMasterMk cId="3946227304" sldId="2147483648"/>
              <pc:sldLayoutMk cId="1073314781" sldId="2147483652"/>
              <ac:spMk id="4" creationId="{A03C0FDE-B38B-B24F-2D8C-3E7D597CD987}"/>
            </ac:spMkLst>
          </pc:spChg>
        </pc:sldLayoutChg>
        <pc:sldLayoutChg chg="modSp">
          <pc:chgData name="Gura Cody" userId="10266af1bf981f99" providerId="LiveId" clId="{F97F9936-C402-45CC-98A7-ACE790120F71}" dt="2022-10-28T10:33:49.633" v="6"/>
          <pc:sldLayoutMkLst>
            <pc:docMk/>
            <pc:sldMasterMk cId="3946227304" sldId="2147483648"/>
            <pc:sldLayoutMk cId="4008234234" sldId="2147483653"/>
          </pc:sldLayoutMkLst>
          <pc:spChg chg="mod">
            <ac:chgData name="Gura Cody" userId="10266af1bf981f99" providerId="LiveId" clId="{F97F9936-C402-45CC-98A7-ACE790120F71}" dt="2022-10-28T10:33:49.633" v="6"/>
            <ac:spMkLst>
              <pc:docMk/>
              <pc:sldMasterMk cId="3946227304" sldId="2147483648"/>
              <pc:sldLayoutMk cId="4008234234" sldId="2147483653"/>
              <ac:spMk id="2" creationId="{CE14F121-9CD5-480F-192C-C52A0D96058E}"/>
            </ac:spMkLst>
          </pc:spChg>
          <pc:spChg chg="mod">
            <ac:chgData name="Gura Cody" userId="10266af1bf981f99" providerId="LiveId" clId="{F97F9936-C402-45CC-98A7-ACE790120F71}" dt="2022-10-28T10:33:49.633" v="6"/>
            <ac:spMkLst>
              <pc:docMk/>
              <pc:sldMasterMk cId="3946227304" sldId="2147483648"/>
              <pc:sldLayoutMk cId="4008234234" sldId="2147483653"/>
              <ac:spMk id="3" creationId="{5CA982DC-BA78-C010-30B7-A977EA007E71}"/>
            </ac:spMkLst>
          </pc:spChg>
          <pc:spChg chg="mod">
            <ac:chgData name="Gura Cody" userId="10266af1bf981f99" providerId="LiveId" clId="{F97F9936-C402-45CC-98A7-ACE790120F71}" dt="2022-10-28T10:33:49.633" v="6"/>
            <ac:spMkLst>
              <pc:docMk/>
              <pc:sldMasterMk cId="3946227304" sldId="2147483648"/>
              <pc:sldLayoutMk cId="4008234234" sldId="2147483653"/>
              <ac:spMk id="4" creationId="{CCB0EFE4-0837-7880-2EB9-BDB08F257A97}"/>
            </ac:spMkLst>
          </pc:spChg>
          <pc:spChg chg="mod">
            <ac:chgData name="Gura Cody" userId="10266af1bf981f99" providerId="LiveId" clId="{F97F9936-C402-45CC-98A7-ACE790120F71}" dt="2022-10-28T10:33:49.633" v="6"/>
            <ac:spMkLst>
              <pc:docMk/>
              <pc:sldMasterMk cId="3946227304" sldId="2147483648"/>
              <pc:sldLayoutMk cId="4008234234" sldId="2147483653"/>
              <ac:spMk id="5" creationId="{7C7B4E7B-DF12-B05E-346C-EEC100C98875}"/>
            </ac:spMkLst>
          </pc:spChg>
          <pc:spChg chg="mod">
            <ac:chgData name="Gura Cody" userId="10266af1bf981f99" providerId="LiveId" clId="{F97F9936-C402-45CC-98A7-ACE790120F71}" dt="2022-10-28T10:33:49.633" v="6"/>
            <ac:spMkLst>
              <pc:docMk/>
              <pc:sldMasterMk cId="3946227304" sldId="2147483648"/>
              <pc:sldLayoutMk cId="4008234234" sldId="2147483653"/>
              <ac:spMk id="6" creationId="{91B5BC68-D2B9-9361-DF77-D22CAABAEE3D}"/>
            </ac:spMkLst>
          </pc:spChg>
        </pc:sldLayoutChg>
        <pc:sldLayoutChg chg="modSp">
          <pc:chgData name="Gura Cody" userId="10266af1bf981f99" providerId="LiveId" clId="{F97F9936-C402-45CC-98A7-ACE790120F71}" dt="2022-10-28T10:33:49.633" v="6"/>
          <pc:sldLayoutMkLst>
            <pc:docMk/>
            <pc:sldMasterMk cId="3946227304" sldId="2147483648"/>
            <pc:sldLayoutMk cId="3755909542" sldId="2147483656"/>
          </pc:sldLayoutMkLst>
          <pc:spChg chg="mod">
            <ac:chgData name="Gura Cody" userId="10266af1bf981f99" providerId="LiveId" clId="{F97F9936-C402-45CC-98A7-ACE790120F71}" dt="2022-10-28T10:33:49.633" v="6"/>
            <ac:spMkLst>
              <pc:docMk/>
              <pc:sldMasterMk cId="3946227304" sldId="2147483648"/>
              <pc:sldLayoutMk cId="3755909542" sldId="2147483656"/>
              <ac:spMk id="2" creationId="{A7FF95C0-AB30-9816-7987-D04C13337770}"/>
            </ac:spMkLst>
          </pc:spChg>
          <pc:spChg chg="mod">
            <ac:chgData name="Gura Cody" userId="10266af1bf981f99" providerId="LiveId" clId="{F97F9936-C402-45CC-98A7-ACE790120F71}" dt="2022-10-28T10:33:49.633" v="6"/>
            <ac:spMkLst>
              <pc:docMk/>
              <pc:sldMasterMk cId="3946227304" sldId="2147483648"/>
              <pc:sldLayoutMk cId="3755909542" sldId="2147483656"/>
              <ac:spMk id="3" creationId="{54F0563C-4BBF-A58F-01D7-790CADFC560D}"/>
            </ac:spMkLst>
          </pc:spChg>
          <pc:spChg chg="mod">
            <ac:chgData name="Gura Cody" userId="10266af1bf981f99" providerId="LiveId" clId="{F97F9936-C402-45CC-98A7-ACE790120F71}" dt="2022-10-28T10:33:49.633" v="6"/>
            <ac:spMkLst>
              <pc:docMk/>
              <pc:sldMasterMk cId="3946227304" sldId="2147483648"/>
              <pc:sldLayoutMk cId="3755909542" sldId="2147483656"/>
              <ac:spMk id="4" creationId="{99B42BF0-71D8-F162-1EF0-D0A734C50667}"/>
            </ac:spMkLst>
          </pc:spChg>
        </pc:sldLayoutChg>
        <pc:sldLayoutChg chg="modSp">
          <pc:chgData name="Gura Cody" userId="10266af1bf981f99" providerId="LiveId" clId="{F97F9936-C402-45CC-98A7-ACE790120F71}" dt="2022-10-28T10:33:49.633" v="6"/>
          <pc:sldLayoutMkLst>
            <pc:docMk/>
            <pc:sldMasterMk cId="3946227304" sldId="2147483648"/>
            <pc:sldLayoutMk cId="280194461" sldId="2147483657"/>
          </pc:sldLayoutMkLst>
          <pc:spChg chg="mod">
            <ac:chgData name="Gura Cody" userId="10266af1bf981f99" providerId="LiveId" clId="{F97F9936-C402-45CC-98A7-ACE790120F71}" dt="2022-10-28T10:33:49.633" v="6"/>
            <ac:spMkLst>
              <pc:docMk/>
              <pc:sldMasterMk cId="3946227304" sldId="2147483648"/>
              <pc:sldLayoutMk cId="280194461" sldId="2147483657"/>
              <ac:spMk id="2" creationId="{5F685D73-2148-2F72-CF06-5FC07A9A7972}"/>
            </ac:spMkLst>
          </pc:spChg>
          <pc:spChg chg="mod">
            <ac:chgData name="Gura Cody" userId="10266af1bf981f99" providerId="LiveId" clId="{F97F9936-C402-45CC-98A7-ACE790120F71}" dt="2022-10-28T10:33:49.633" v="6"/>
            <ac:spMkLst>
              <pc:docMk/>
              <pc:sldMasterMk cId="3946227304" sldId="2147483648"/>
              <pc:sldLayoutMk cId="280194461" sldId="2147483657"/>
              <ac:spMk id="3" creationId="{19385F11-281F-48BD-E2D9-791C29715890}"/>
            </ac:spMkLst>
          </pc:spChg>
          <pc:spChg chg="mod">
            <ac:chgData name="Gura Cody" userId="10266af1bf981f99" providerId="LiveId" clId="{F97F9936-C402-45CC-98A7-ACE790120F71}" dt="2022-10-28T10:33:49.633" v="6"/>
            <ac:spMkLst>
              <pc:docMk/>
              <pc:sldMasterMk cId="3946227304" sldId="2147483648"/>
              <pc:sldLayoutMk cId="280194461" sldId="2147483657"/>
              <ac:spMk id="4" creationId="{B0E00BDB-FE33-2646-ACCC-DAB9A37B14D4}"/>
            </ac:spMkLst>
          </pc:spChg>
        </pc:sldLayoutChg>
        <pc:sldLayoutChg chg="modSp">
          <pc:chgData name="Gura Cody" userId="10266af1bf981f99" providerId="LiveId" clId="{F97F9936-C402-45CC-98A7-ACE790120F71}" dt="2022-10-28T10:33:49.633" v="6"/>
          <pc:sldLayoutMkLst>
            <pc:docMk/>
            <pc:sldMasterMk cId="3946227304" sldId="2147483648"/>
            <pc:sldLayoutMk cId="686001878" sldId="2147483659"/>
          </pc:sldLayoutMkLst>
          <pc:spChg chg="mod">
            <ac:chgData name="Gura Cody" userId="10266af1bf981f99" providerId="LiveId" clId="{F97F9936-C402-45CC-98A7-ACE790120F71}" dt="2022-10-28T10:33:49.633" v="6"/>
            <ac:spMkLst>
              <pc:docMk/>
              <pc:sldMasterMk cId="3946227304" sldId="2147483648"/>
              <pc:sldLayoutMk cId="686001878" sldId="2147483659"/>
              <ac:spMk id="2" creationId="{86ABE4B1-3DA6-9693-B9CE-C7A64426D192}"/>
            </ac:spMkLst>
          </pc:spChg>
          <pc:spChg chg="mod">
            <ac:chgData name="Gura Cody" userId="10266af1bf981f99" providerId="LiveId" clId="{F97F9936-C402-45CC-98A7-ACE790120F71}" dt="2022-10-28T10:33:49.633" v="6"/>
            <ac:spMkLst>
              <pc:docMk/>
              <pc:sldMasterMk cId="3946227304" sldId="2147483648"/>
              <pc:sldLayoutMk cId="686001878" sldId="2147483659"/>
              <ac:spMk id="3" creationId="{F9C8595D-DBB3-A378-F707-A5BC74B1B162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55CD-818A-48F9-85EF-3212A6A2343B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D6EA4-DA6B-4653-AFF7-1E9DB52147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706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55CD-818A-48F9-85EF-3212A6A2343B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D6EA4-DA6B-4653-AFF7-1E9DB52147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814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55CD-818A-48F9-85EF-3212A6A2343B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D6EA4-DA6B-4653-AFF7-1E9DB52147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152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55CD-818A-48F9-85EF-3212A6A2343B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D6EA4-DA6B-4653-AFF7-1E9DB52147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7285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55CD-818A-48F9-85EF-3212A6A2343B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D6EA4-DA6B-4653-AFF7-1E9DB52147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970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55CD-818A-48F9-85EF-3212A6A2343B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D6EA4-DA6B-4653-AFF7-1E9DB52147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936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55CD-818A-48F9-85EF-3212A6A2343B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D6EA4-DA6B-4653-AFF7-1E9DB52147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2416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55CD-818A-48F9-85EF-3212A6A2343B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D6EA4-DA6B-4653-AFF7-1E9DB52147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283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55CD-818A-48F9-85EF-3212A6A2343B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D6EA4-DA6B-4653-AFF7-1E9DB52147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926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55CD-818A-48F9-85EF-3212A6A2343B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D6EA4-DA6B-4653-AFF7-1E9DB52147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4763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155CD-818A-48F9-85EF-3212A6A2343B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D6EA4-DA6B-4653-AFF7-1E9DB52147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556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155CD-818A-48F9-85EF-3212A6A2343B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D6EA4-DA6B-4653-AFF7-1E9DB52147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0141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upload.wikimedia.org/wikipedia/commons/1/1b/Linux_Distribution_Timeline.svg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zV411d7La" TargetMode="External"/><Relationship Id="rId2" Type="http://schemas.openxmlformats.org/officeDocument/2006/relationships/hyperlink" Target="http://c.biancheng.net/view/253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orvalds/linux" TargetMode="External"/><Relationship Id="rId5" Type="http://schemas.openxmlformats.org/officeDocument/2006/relationships/hyperlink" Target="https://www.runoob.com/w3cnote/git-guide.html" TargetMode="External"/><Relationship Id="rId4" Type="http://schemas.openxmlformats.org/officeDocument/2006/relationships/hyperlink" Target="https://git-scm.com/book/zh/v2/%E8%B5%B7%E6%AD%A5-Git-%E7%AE%80%E5%8F%B2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8%82%AF%C2%B7%E6%B1%A4%E6%99%AE%E9%80%8A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zh.wikipedia.org/wiki/%E4%B8%B9%E5%B0%BC%E6%96%AF%C2%B7%E9%87%8C%E5%A5%87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nu.org/gnu/manifesto.html" TargetMode="External"/><Relationship Id="rId4" Type="http://schemas.openxmlformats.org/officeDocument/2006/relationships/hyperlink" Target="https://zh.wikipedia.org/wiki/%E7%90%86%E6%9F%A5%C2%B7%E6%96%AF%E6%89%98%E6%9B%B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701F64-2259-0BA8-2F45-EAC221BDEA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等待中。。。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74ADBC2-5950-7A32-0C23-64F851CDA775}"/>
              </a:ext>
            </a:extLst>
          </p:cNvPr>
          <p:cNvSpPr txBox="1"/>
          <p:nvPr/>
        </p:nvSpPr>
        <p:spPr>
          <a:xfrm>
            <a:off x="2411306" y="60959"/>
            <a:ext cx="3854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电子部的记得签到</a:t>
            </a:r>
          </a:p>
        </p:txBody>
      </p:sp>
    </p:spTree>
    <p:extLst>
      <p:ext uri="{BB962C8B-B14F-4D97-AF65-F5344CB8AC3E}">
        <p14:creationId xmlns:p14="http://schemas.microsoft.com/office/powerpoint/2010/main" val="505887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BD73C4-6C3B-61BD-E007-A2832F23B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757757-0F43-EE14-0C5D-EB2273AD7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4AB71A5-D1A4-FF4C-29BD-FDF9A3F14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9619"/>
            <a:ext cx="9144000" cy="497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18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卡通人物&#10;&#10;描述已自动生成">
            <a:extLst>
              <a:ext uri="{FF2B5EF4-FFF2-40B4-BE49-F238E27FC236}">
                <a16:creationId xmlns:a16="http://schemas.microsoft.com/office/drawing/2014/main" id="{F017C902-C464-595B-9BCB-47A8D9A49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5827"/>
            <a:ext cx="9144000" cy="504634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A2F6D17-10DC-B84F-43A4-E42807B2BA98}"/>
              </a:ext>
            </a:extLst>
          </p:cNvPr>
          <p:cNvSpPr txBox="1"/>
          <p:nvPr/>
        </p:nvSpPr>
        <p:spPr>
          <a:xfrm>
            <a:off x="3681307" y="428912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https://kernel.org/</a:t>
            </a:r>
          </a:p>
        </p:txBody>
      </p:sp>
    </p:spTree>
    <p:extLst>
      <p:ext uri="{BB962C8B-B14F-4D97-AF65-F5344CB8AC3E}">
        <p14:creationId xmlns:p14="http://schemas.microsoft.com/office/powerpoint/2010/main" val="1291847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AB3397-D5A0-DD31-8232-2726511F7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B3D258-BEBB-A420-C91A-A6633E668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8B4790-B609-3724-2386-9A0047D79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7143"/>
            <a:ext cx="9144000" cy="424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26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8" descr="打电话的人&#10;&#10;描述已自动生成">
            <a:extLst>
              <a:ext uri="{FF2B5EF4-FFF2-40B4-BE49-F238E27FC236}">
                <a16:creationId xmlns:a16="http://schemas.microsoft.com/office/drawing/2014/main" id="{5CFE429D-7B54-D505-CDB5-81DDC13A20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5" r="12875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F4E341C-9D2F-7FEC-4DB9-DF91E3D5D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22362"/>
            <a:ext cx="6858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6000">
                <a:solidFill>
                  <a:srgbClr val="FFFFFF"/>
                </a:solidFill>
              </a:rPr>
              <a:t>My name is Linus, and I am your God.</a:t>
            </a:r>
          </a:p>
        </p:txBody>
      </p:sp>
    </p:spTree>
    <p:extLst>
      <p:ext uri="{BB962C8B-B14F-4D97-AF65-F5344CB8AC3E}">
        <p14:creationId xmlns:p14="http://schemas.microsoft.com/office/powerpoint/2010/main" val="36461574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 descr="人躺在椅子上&#10;&#10;中度可信度描述已自动生成">
            <a:extLst>
              <a:ext uri="{FF2B5EF4-FFF2-40B4-BE49-F238E27FC236}">
                <a16:creationId xmlns:a16="http://schemas.microsoft.com/office/drawing/2014/main" id="{EB9B41BB-F9B5-F009-E4CD-F03B88D5D9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49937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D0577EE-EF98-FCE1-C5B7-59FD7E1C7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4500">
                <a:solidFill>
                  <a:srgbClr val="FFFFFF"/>
                </a:solidFill>
              </a:rPr>
              <a:t>Linus·</a:t>
            </a:r>
            <a:r>
              <a:rPr lang="zh-CN" altLang="en-US" sz="4500">
                <a:solidFill>
                  <a:srgbClr val="FFFFFF"/>
                </a:solidFill>
              </a:rPr>
              <a:t>你的上帝</a:t>
            </a:r>
            <a:r>
              <a:rPr lang="en-US" altLang="zh-CN" sz="4500">
                <a:solidFill>
                  <a:srgbClr val="FFFFFF"/>
                </a:solidFill>
              </a:rPr>
              <a:t>· Torvalds</a:t>
            </a:r>
          </a:p>
        </p:txBody>
      </p:sp>
    </p:spTree>
    <p:extLst>
      <p:ext uri="{BB962C8B-B14F-4D97-AF65-F5344CB8AC3E}">
        <p14:creationId xmlns:p14="http://schemas.microsoft.com/office/powerpoint/2010/main" val="658888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C8F0B6-027B-E212-353C-D6C97EC7A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GNU/Linux Distribution Timeline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BFE1E5-B890-0CC6-994A-89CD0C5AB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https://upload.wikimedia.org/wikipedia/commons/1/1b/Linux_Distribution_Timeline.svg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7710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1D74858-5B63-B4FD-6B14-863250C60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11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示&#10;&#10;描述已自动生成">
            <a:extLst>
              <a:ext uri="{FF2B5EF4-FFF2-40B4-BE49-F238E27FC236}">
                <a16:creationId xmlns:a16="http://schemas.microsoft.com/office/drawing/2014/main" id="{845C42D3-E731-5FBA-30FC-8069CFCF0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756" y="0"/>
            <a:ext cx="44604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83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DB9B754-540F-5A2D-7B3B-F8DDE5A13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590" y="1349028"/>
            <a:ext cx="6718815" cy="5375052"/>
          </a:xfrm>
          <a:prstGeom prst="rect">
            <a:avLst/>
          </a:prstGeom>
        </p:spPr>
      </p:pic>
      <p:pic>
        <p:nvPicPr>
          <p:cNvPr id="9" name="图片 8" descr="图标&#10;&#10;描述已自动生成">
            <a:extLst>
              <a:ext uri="{FF2B5EF4-FFF2-40B4-BE49-F238E27FC236}">
                <a16:creationId xmlns:a16="http://schemas.microsoft.com/office/drawing/2014/main" id="{926A179B-B5A6-290D-4AB9-7A334DE47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90" y="291090"/>
            <a:ext cx="20955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99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A038A7-1A02-C875-F3C4-B69CE1504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A9BA09-1BB6-E536-43B0-C05F2487D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3E3668-127F-EC88-A5BD-EA0EF78D9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77"/>
            <a:ext cx="9144000" cy="679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641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A226063-2BDC-2E1C-BBEB-D4095B7B7214}"/>
              </a:ext>
            </a:extLst>
          </p:cNvPr>
          <p:cNvSpPr txBox="1"/>
          <p:nvPr/>
        </p:nvSpPr>
        <p:spPr>
          <a:xfrm>
            <a:off x="2892213" y="1387959"/>
            <a:ext cx="37862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 </a:t>
            </a: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讲故事</a:t>
            </a:r>
            <a:endParaRPr lang="en-US" altLang="zh-CN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6FEF36C-27A5-65EB-6EC6-84268B46072A}"/>
              </a:ext>
            </a:extLst>
          </p:cNvPr>
          <p:cNvSpPr txBox="1"/>
          <p:nvPr/>
        </p:nvSpPr>
        <p:spPr>
          <a:xfrm>
            <a:off x="209974" y="5076784"/>
            <a:ext cx="100931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MULTICS</a:t>
            </a:r>
          </a:p>
          <a:p>
            <a:r>
              <a:rPr lang="en-US" altLang="zh-CN" dirty="0"/>
              <a:t>UNIX</a:t>
            </a:r>
          </a:p>
          <a:p>
            <a:r>
              <a:rPr lang="en-US" altLang="zh-CN" dirty="0"/>
              <a:t>B</a:t>
            </a:r>
          </a:p>
          <a:p>
            <a:r>
              <a:rPr lang="en-US" altLang="zh-CN" dirty="0"/>
              <a:t>C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7706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FBFC4B-F44F-A4ED-49B2-2A9F2FC06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FDEC9E-6E51-3785-64E3-EAE6434EE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81B174-46E9-2B42-3E86-8BD08CC0C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37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1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2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2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2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图片 14" descr="文本&#10;&#10;中度可信度描述已自动生成">
            <a:extLst>
              <a:ext uri="{FF2B5EF4-FFF2-40B4-BE49-F238E27FC236}">
                <a16:creationId xmlns:a16="http://schemas.microsoft.com/office/drawing/2014/main" id="{F87E9948-D2E5-8815-2343-F33057BC4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969960"/>
            <a:ext cx="8458200" cy="291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25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262A32-856F-552F-FDED-D4ED0106C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66726"/>
            <a:ext cx="7886700" cy="1325563"/>
          </a:xfrm>
        </p:spPr>
        <p:txBody>
          <a:bodyPr/>
          <a:lstStyle/>
          <a:p>
            <a:r>
              <a:rPr lang="en-US" altLang="zh-CN"/>
              <a:t>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874EB4-5223-981D-A08B-5EFBFAD50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839" y="0"/>
            <a:ext cx="37183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21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91EAAFD-5526-3185-E0DA-BBA535C4F7D1}"/>
              </a:ext>
            </a:extLst>
          </p:cNvPr>
          <p:cNvSpPr txBox="1"/>
          <p:nvPr/>
        </p:nvSpPr>
        <p:spPr>
          <a:xfrm>
            <a:off x="1151467" y="2045547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预处理</a:t>
            </a:r>
            <a:endParaRPr lang="en-US" altLang="zh-CN" dirty="0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8F209C87-7ABD-D070-6879-443A95832B32}"/>
              </a:ext>
            </a:extLst>
          </p:cNvPr>
          <p:cNvCxnSpPr/>
          <p:nvPr/>
        </p:nvCxnSpPr>
        <p:spPr>
          <a:xfrm>
            <a:off x="2319867" y="2230213"/>
            <a:ext cx="589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7E422490-1706-EECA-C8A8-F47B6B5C7CCE}"/>
              </a:ext>
            </a:extLst>
          </p:cNvPr>
          <p:cNvSpPr txBox="1"/>
          <p:nvPr/>
        </p:nvSpPr>
        <p:spPr>
          <a:xfrm>
            <a:off x="3230880" y="204554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编译</a:t>
            </a:r>
            <a:endParaRPr lang="en-US" altLang="zh-CN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3674B46-8301-A5DD-2A46-487C75E445E3}"/>
              </a:ext>
            </a:extLst>
          </p:cNvPr>
          <p:cNvCxnSpPr/>
          <p:nvPr/>
        </p:nvCxnSpPr>
        <p:spPr>
          <a:xfrm>
            <a:off x="4077547" y="2230213"/>
            <a:ext cx="853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72E42BE-54CA-7D06-EACF-18C40C3DE07F}"/>
              </a:ext>
            </a:extLst>
          </p:cNvPr>
          <p:cNvSpPr txBox="1"/>
          <p:nvPr/>
        </p:nvSpPr>
        <p:spPr>
          <a:xfrm>
            <a:off x="5102275" y="204554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汇编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25E328E-1AE8-FF07-0130-4A7C4D47BD4F}"/>
              </a:ext>
            </a:extLst>
          </p:cNvPr>
          <p:cNvCxnSpPr/>
          <p:nvPr/>
        </p:nvCxnSpPr>
        <p:spPr>
          <a:xfrm>
            <a:off x="5940213" y="2230213"/>
            <a:ext cx="8060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9DD22154-7417-55F3-F89D-7C4DEC674E3B}"/>
              </a:ext>
            </a:extLst>
          </p:cNvPr>
          <p:cNvSpPr txBox="1"/>
          <p:nvPr/>
        </p:nvSpPr>
        <p:spPr>
          <a:xfrm>
            <a:off x="7057814" y="204554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链接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ABFCF03-B36B-287C-5D4E-50B1D25D523B}"/>
              </a:ext>
            </a:extLst>
          </p:cNvPr>
          <p:cNvSpPr txBox="1"/>
          <p:nvPr/>
        </p:nvSpPr>
        <p:spPr>
          <a:xfrm>
            <a:off x="223521" y="147658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源代码</a:t>
            </a:r>
          </a:p>
        </p:txBody>
      </p: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F0443D8C-82DC-504A-BADD-2ECE53F7166C}"/>
              </a:ext>
            </a:extLst>
          </p:cNvPr>
          <p:cNvCxnSpPr>
            <a:endCxn id="5" idx="1"/>
          </p:cNvCxnSpPr>
          <p:nvPr/>
        </p:nvCxnSpPr>
        <p:spPr>
          <a:xfrm>
            <a:off x="582507" y="1984587"/>
            <a:ext cx="568960" cy="2456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6E89D91C-79DE-46C5-256D-EDA95BCE8748}"/>
              </a:ext>
            </a:extLst>
          </p:cNvPr>
          <p:cNvSpPr txBox="1"/>
          <p:nvPr/>
        </p:nvSpPr>
        <p:spPr>
          <a:xfrm>
            <a:off x="1714260" y="149155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预处理后的源码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04BAF96-36C6-98EE-F4B7-573C7D75DCA7}"/>
              </a:ext>
            </a:extLst>
          </p:cNvPr>
          <p:cNvSpPr txBox="1"/>
          <p:nvPr/>
        </p:nvSpPr>
        <p:spPr>
          <a:xfrm>
            <a:off x="4018002" y="14780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汇编代码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7B28681-ADD3-6DEE-F2F6-684ED1CA5F3C}"/>
              </a:ext>
            </a:extLst>
          </p:cNvPr>
          <p:cNvSpPr txBox="1"/>
          <p:nvPr/>
        </p:nvSpPr>
        <p:spPr>
          <a:xfrm>
            <a:off x="5853956" y="1353050"/>
            <a:ext cx="1156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可重定位目标程序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0648CFE-7211-10F4-6391-4148F2C24FFB}"/>
              </a:ext>
            </a:extLst>
          </p:cNvPr>
          <p:cNvSpPr txBox="1"/>
          <p:nvPr/>
        </p:nvSpPr>
        <p:spPr>
          <a:xfrm>
            <a:off x="7714027" y="1354467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可执行</a:t>
            </a:r>
            <a:endParaRPr lang="en-US" altLang="zh-CN" dirty="0"/>
          </a:p>
          <a:p>
            <a:r>
              <a:rPr lang="zh-CN" altLang="en-US" dirty="0"/>
              <a:t>目标程序</a:t>
            </a:r>
          </a:p>
        </p:txBody>
      </p: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6D6E1792-B181-623B-5755-2698408C4E28}"/>
              </a:ext>
            </a:extLst>
          </p:cNvPr>
          <p:cNvCxnSpPr>
            <a:endCxn id="21" idx="2"/>
          </p:cNvCxnSpPr>
          <p:nvPr/>
        </p:nvCxnSpPr>
        <p:spPr>
          <a:xfrm flipV="1">
            <a:off x="7999307" y="2000798"/>
            <a:ext cx="268718" cy="2294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594CD7F4-12A9-C2C7-6584-B42ACCDBE8FD}"/>
              </a:ext>
            </a:extLst>
          </p:cNvPr>
          <p:cNvSpPr txBox="1"/>
          <p:nvPr/>
        </p:nvSpPr>
        <p:spPr>
          <a:xfrm>
            <a:off x="1151467" y="2546773"/>
            <a:ext cx="72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gcc</a:t>
            </a:r>
            <a:r>
              <a:rPr lang="en-US" altLang="zh-CN" dirty="0"/>
              <a:t> -E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F9DBBDC-D70E-D117-71BC-8942E6B3295B}"/>
              </a:ext>
            </a:extLst>
          </p:cNvPr>
          <p:cNvSpPr txBox="1"/>
          <p:nvPr/>
        </p:nvSpPr>
        <p:spPr>
          <a:xfrm>
            <a:off x="3195485" y="2546773"/>
            <a:ext cx="717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gcc</a:t>
            </a:r>
            <a:r>
              <a:rPr lang="en-US" altLang="zh-CN" dirty="0"/>
              <a:t> -S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1FBBF61-9B30-ED28-963A-70A9BB63FADD}"/>
              </a:ext>
            </a:extLst>
          </p:cNvPr>
          <p:cNvSpPr txBox="1"/>
          <p:nvPr/>
        </p:nvSpPr>
        <p:spPr>
          <a:xfrm>
            <a:off x="5125998" y="2546773"/>
            <a:ext cx="709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gcc</a:t>
            </a:r>
            <a:r>
              <a:rPr lang="en-US" altLang="zh-CN" dirty="0"/>
              <a:t> -c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9601E56-33D0-3C2C-854C-1ED7499C52CF}"/>
              </a:ext>
            </a:extLst>
          </p:cNvPr>
          <p:cNvSpPr txBox="1"/>
          <p:nvPr/>
        </p:nvSpPr>
        <p:spPr>
          <a:xfrm>
            <a:off x="7057814" y="2546773"/>
            <a:ext cx="48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gcc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6337126-6F40-AC50-F3D4-86A26247808B}"/>
              </a:ext>
            </a:extLst>
          </p:cNvPr>
          <p:cNvSpPr txBox="1"/>
          <p:nvPr/>
        </p:nvSpPr>
        <p:spPr>
          <a:xfrm>
            <a:off x="223521" y="73792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.c/.</a:t>
            </a:r>
            <a:r>
              <a:rPr lang="en-US" altLang="zh-CN" dirty="0" err="1">
                <a:solidFill>
                  <a:schemeClr val="accent1"/>
                </a:solidFill>
              </a:rPr>
              <a:t>cpp</a:t>
            </a:r>
            <a:r>
              <a:rPr lang="en-US" altLang="zh-CN" dirty="0">
                <a:solidFill>
                  <a:schemeClr val="accent1"/>
                </a:solidFill>
              </a:rPr>
              <a:t>/.h</a:t>
            </a:r>
          </a:p>
          <a:p>
            <a:r>
              <a:rPr lang="zh-CN" altLang="en-US" dirty="0">
                <a:solidFill>
                  <a:schemeClr val="accent1"/>
                </a:solidFill>
              </a:rPr>
              <a:t>文本文件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534E51D-187E-199A-CB23-28889E4BF1FA}"/>
              </a:ext>
            </a:extLst>
          </p:cNvPr>
          <p:cNvSpPr txBox="1"/>
          <p:nvPr/>
        </p:nvSpPr>
        <p:spPr>
          <a:xfrm>
            <a:off x="1882987" y="745404"/>
            <a:ext cx="11079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.</a:t>
            </a:r>
            <a:r>
              <a:rPr lang="en-US" altLang="zh-CN" dirty="0" err="1">
                <a:solidFill>
                  <a:schemeClr val="accent1"/>
                </a:solidFill>
              </a:rPr>
              <a:t>i</a:t>
            </a:r>
            <a:endParaRPr lang="en-US" altLang="zh-CN" dirty="0">
              <a:solidFill>
                <a:schemeClr val="accent1"/>
              </a:solidFill>
            </a:endParaRPr>
          </a:p>
          <a:p>
            <a:r>
              <a:rPr lang="zh-CN" altLang="en-US" dirty="0">
                <a:solidFill>
                  <a:schemeClr val="accent1"/>
                </a:solidFill>
              </a:rPr>
              <a:t>文本文件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3CC07AB-8692-A202-801C-252D4279C183}"/>
              </a:ext>
            </a:extLst>
          </p:cNvPr>
          <p:cNvSpPr txBox="1"/>
          <p:nvPr/>
        </p:nvSpPr>
        <p:spPr>
          <a:xfrm>
            <a:off x="4018002" y="757519"/>
            <a:ext cx="11562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.s</a:t>
            </a:r>
          </a:p>
          <a:p>
            <a:r>
              <a:rPr lang="zh-CN" altLang="en-US" dirty="0">
                <a:solidFill>
                  <a:schemeClr val="accent1"/>
                </a:solidFill>
              </a:rPr>
              <a:t>文本文件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42A6E09-5CF4-6A95-E634-1676651B9DD8}"/>
              </a:ext>
            </a:extLst>
          </p:cNvPr>
          <p:cNvSpPr txBox="1"/>
          <p:nvPr/>
        </p:nvSpPr>
        <p:spPr>
          <a:xfrm>
            <a:off x="5853955" y="757519"/>
            <a:ext cx="14070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.o</a:t>
            </a:r>
          </a:p>
          <a:p>
            <a:r>
              <a:rPr lang="zh-CN" altLang="en-US" dirty="0">
                <a:solidFill>
                  <a:schemeClr val="accent1"/>
                </a:solidFill>
              </a:rPr>
              <a:t>二进制文件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9D8A349-2BE9-9984-A77B-A4635A2847B9}"/>
              </a:ext>
            </a:extLst>
          </p:cNvPr>
          <p:cNvSpPr txBox="1"/>
          <p:nvPr/>
        </p:nvSpPr>
        <p:spPr>
          <a:xfrm>
            <a:off x="7513422" y="755202"/>
            <a:ext cx="14070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.exe</a:t>
            </a:r>
          </a:p>
          <a:p>
            <a:r>
              <a:rPr lang="zh-CN" altLang="en-US" dirty="0">
                <a:solidFill>
                  <a:schemeClr val="accent1"/>
                </a:solidFill>
              </a:rPr>
              <a:t>二进制文件</a:t>
            </a:r>
          </a:p>
        </p:txBody>
      </p:sp>
    </p:spTree>
    <p:extLst>
      <p:ext uri="{BB962C8B-B14F-4D97-AF65-F5344CB8AC3E}">
        <p14:creationId xmlns:p14="http://schemas.microsoft.com/office/powerpoint/2010/main" val="2824767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27FADDE-576C-C8C6-BAC2-6867BB56C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334" y="0"/>
            <a:ext cx="5759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407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243983-1058-9303-DA62-9ABB6A63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图片包含 图形用户界面&#10;&#10;描述已自动生成">
            <a:extLst>
              <a:ext uri="{FF2B5EF4-FFF2-40B4-BE49-F238E27FC236}">
                <a16:creationId xmlns:a16="http://schemas.microsoft.com/office/drawing/2014/main" id="{1150D584-FA33-C7E8-7D8E-7F37135D7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100" y="1164062"/>
            <a:ext cx="9236199" cy="4864205"/>
          </a:xfr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485231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5C5763-82F9-B15D-7400-D1114B3E6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图形用户界面&#10;&#10;低可信度描述已自动生成">
            <a:extLst>
              <a:ext uri="{FF2B5EF4-FFF2-40B4-BE49-F238E27FC236}">
                <a16:creationId xmlns:a16="http://schemas.microsoft.com/office/drawing/2014/main" id="{23063043-7C52-B81D-CDE1-2FF2E6872E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9977"/>
            <a:ext cx="9139502" cy="3845115"/>
          </a:xfrm>
        </p:spPr>
      </p:pic>
    </p:spTree>
    <p:extLst>
      <p:ext uri="{BB962C8B-B14F-4D97-AF65-F5344CB8AC3E}">
        <p14:creationId xmlns:p14="http://schemas.microsoft.com/office/powerpoint/2010/main" val="747813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988CC7-B9AC-CE17-047C-A92FE44D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图形用户界面&#10;&#10;描述已自动生成">
            <a:extLst>
              <a:ext uri="{FF2B5EF4-FFF2-40B4-BE49-F238E27FC236}">
                <a16:creationId xmlns:a16="http://schemas.microsoft.com/office/drawing/2014/main" id="{C8C15C75-B477-2037-636A-B270138608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20" y="-5080"/>
            <a:ext cx="6868160" cy="6868160"/>
          </a:xfrm>
        </p:spPr>
      </p:pic>
    </p:spTree>
    <p:extLst>
      <p:ext uri="{BB962C8B-B14F-4D97-AF65-F5344CB8AC3E}">
        <p14:creationId xmlns:p14="http://schemas.microsoft.com/office/powerpoint/2010/main" val="34094061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1075B1-2804-3C93-743C-499E37394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游戏机里面的人物&#10;&#10;中度可信度描述已自动生成">
            <a:extLst>
              <a:ext uri="{FF2B5EF4-FFF2-40B4-BE49-F238E27FC236}">
                <a16:creationId xmlns:a16="http://schemas.microsoft.com/office/drawing/2014/main" id="{C1505687-743E-EFF1-4637-DC4E3D37C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240" y="1714130"/>
            <a:ext cx="9563947" cy="3886440"/>
          </a:xfrm>
        </p:spPr>
      </p:pic>
    </p:spTree>
    <p:extLst>
      <p:ext uri="{BB962C8B-B14F-4D97-AF65-F5344CB8AC3E}">
        <p14:creationId xmlns:p14="http://schemas.microsoft.com/office/powerpoint/2010/main" val="481639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CC77C2-A569-E1F0-4505-A379E565C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1F1F5D-5680-80F0-0457-C819FC00C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hlinkClick r:id="rId2"/>
              </a:rPr>
              <a:t>C</a:t>
            </a:r>
            <a:r>
              <a:rPr lang="zh-CN" altLang="en-US" b="1" dirty="0">
                <a:hlinkClick r:id="rId2"/>
              </a:rPr>
              <a:t>语言历史，</a:t>
            </a:r>
            <a:r>
              <a:rPr lang="en-US" altLang="zh-CN" b="1" dirty="0">
                <a:hlinkClick r:id="rId2"/>
              </a:rPr>
              <a:t>C</a:t>
            </a:r>
            <a:r>
              <a:rPr lang="zh-CN" altLang="en-US" b="1" dirty="0">
                <a:hlinkClick r:id="rId2"/>
              </a:rPr>
              <a:t>语言与</a:t>
            </a:r>
            <a:r>
              <a:rPr lang="en-US" altLang="zh-CN" b="1" dirty="0">
                <a:hlinkClick r:id="rId2"/>
              </a:rPr>
              <a:t>UNIX</a:t>
            </a:r>
            <a:r>
              <a:rPr lang="zh-CN" altLang="en-US" b="1" dirty="0">
                <a:hlinkClick r:id="rId2"/>
              </a:rPr>
              <a:t>系统的关系</a:t>
            </a:r>
            <a:endParaRPr lang="zh-CN" altLang="en-US" b="1" dirty="0"/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1C61BD-7D34-CE92-9EE4-99419FD3802F}"/>
              </a:ext>
            </a:extLst>
          </p:cNvPr>
          <p:cNvSpPr txBox="1"/>
          <p:nvPr/>
        </p:nvSpPr>
        <p:spPr>
          <a:xfrm>
            <a:off x="931334" y="251450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3"/>
              </a:rPr>
              <a:t>https://www.bilibili.com/video/BV1zV411d7La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E192523-A6C5-F7BA-6AC8-6FD8FDA74FC6}"/>
              </a:ext>
            </a:extLst>
          </p:cNvPr>
          <p:cNvSpPr txBox="1">
            <a:spLocks/>
          </p:cNvSpPr>
          <p:nvPr/>
        </p:nvSpPr>
        <p:spPr>
          <a:xfrm>
            <a:off x="811529" y="2962656"/>
            <a:ext cx="5128684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  <a:hlinkClick r:id="rId4"/>
              </a:rPr>
              <a:t>https://git-scm.com/book/zh/v2/%E8%B5%B7%E6%AD%A5-Git-%E7%AE%80%E5%8F%B2</a:t>
            </a:r>
            <a:endParaRPr lang="en-US" altLang="zh-CN" sz="2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F9695C6-6EAA-1C49-4295-F987562347F6}"/>
              </a:ext>
            </a:extLst>
          </p:cNvPr>
          <p:cNvSpPr txBox="1"/>
          <p:nvPr/>
        </p:nvSpPr>
        <p:spPr>
          <a:xfrm>
            <a:off x="724747" y="4123528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5"/>
              </a:rPr>
              <a:t>https://www.runoob.com/w3cnote/git-guide.html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4A36AE5-9D3E-3580-0399-12D719E7B6E4}"/>
              </a:ext>
            </a:extLst>
          </p:cNvPr>
          <p:cNvSpPr txBox="1"/>
          <p:nvPr/>
        </p:nvSpPr>
        <p:spPr>
          <a:xfrm>
            <a:off x="931334" y="499707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6"/>
              </a:rPr>
              <a:t>https://github.com/torvalds/linux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7663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2868C2B-B3AD-CBBC-3433-9C77201D20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306" y="534024"/>
            <a:ext cx="3779520" cy="2450592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5717D44-A237-FF31-3887-152610985409}"/>
              </a:ext>
            </a:extLst>
          </p:cNvPr>
          <p:cNvSpPr txBox="1"/>
          <p:nvPr/>
        </p:nvSpPr>
        <p:spPr>
          <a:xfrm>
            <a:off x="1750906" y="305966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3" tooltip="肯·汤普逊"/>
              </a:rPr>
              <a:t>肯</a:t>
            </a:r>
            <a:r>
              <a:rPr lang="en-US" altLang="zh-CN" dirty="0">
                <a:hlinkClick r:id="rId3" tooltip="肯·汤普逊"/>
              </a:rPr>
              <a:t>·</a:t>
            </a:r>
            <a:r>
              <a:rPr lang="zh-CN" altLang="en-US" dirty="0">
                <a:hlinkClick r:id="rId3" tooltip="肯·汤普逊"/>
              </a:rPr>
              <a:t>汤普逊</a:t>
            </a:r>
            <a:r>
              <a:rPr lang="zh-CN" altLang="en-US" dirty="0"/>
              <a:t>和</a:t>
            </a:r>
            <a:r>
              <a:rPr lang="zh-CN" altLang="en-US" dirty="0">
                <a:hlinkClick r:id="rId4" tooltip="丹尼斯·里奇"/>
              </a:rPr>
              <a:t>丹尼斯</a:t>
            </a:r>
            <a:r>
              <a:rPr lang="en-US" altLang="zh-CN" dirty="0">
                <a:hlinkClick r:id="rId4" tooltip="丹尼斯·里奇"/>
              </a:rPr>
              <a:t>·</a:t>
            </a:r>
            <a:r>
              <a:rPr lang="zh-CN" altLang="en-US" dirty="0">
                <a:hlinkClick r:id="rId4" tooltip="丹尼斯·里奇"/>
              </a:rPr>
              <a:t>里奇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1DDA4F1-54A1-54F0-0F60-F1D489012D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707" y="3490605"/>
            <a:ext cx="4094480" cy="301266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1ED320D-5591-3960-74D3-93363F7311B5}"/>
              </a:ext>
            </a:extLst>
          </p:cNvPr>
          <p:cNvSpPr txBox="1"/>
          <p:nvPr/>
        </p:nvSpPr>
        <p:spPr>
          <a:xfrm>
            <a:off x="5896187" y="305966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/>
              <a:t>Space Travel</a:t>
            </a:r>
            <a:endParaRPr lang="zh-CN" altLang="en-US" i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E55A606-0932-457F-8541-AA800A8EC063}"/>
              </a:ext>
            </a:extLst>
          </p:cNvPr>
          <p:cNvSpPr txBox="1"/>
          <p:nvPr/>
        </p:nvSpPr>
        <p:spPr>
          <a:xfrm>
            <a:off x="374227" y="5856934"/>
            <a:ext cx="4094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ssh</a:t>
            </a:r>
            <a:r>
              <a:rPr lang="en-US" altLang="zh-CN" dirty="0"/>
              <a:t> menu@tty.livingcomputers.org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3543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39933B41-52EF-0280-F17C-A7F6A9E72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148" y="464185"/>
            <a:ext cx="5801784" cy="4351338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D29317D-F84D-031B-3D91-B0CECA1A8F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454" y="5273569"/>
            <a:ext cx="3792336" cy="6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270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E6F5A778-A096-C62F-F768-81ADEA75D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268"/>
            <a:ext cx="9144000" cy="636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05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B73C27C-1920-610C-6832-4B4B5B34C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325369"/>
            <a:ext cx="3276451" cy="1956841"/>
          </a:xfrm>
        </p:spPr>
        <p:txBody>
          <a:bodyPr anchor="b">
            <a:normAutofit/>
          </a:bodyPr>
          <a:lstStyle/>
          <a:p>
            <a:r>
              <a:rPr lang="en-US" altLang="zh-CN" sz="4700"/>
              <a:t>Bill Joy</a:t>
            </a:r>
            <a:endParaRPr lang="zh-CN" altLang="en-US" sz="4700"/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2586994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  <a:gd name="connsiteX0" fmla="*/ 0 w 2606040"/>
              <a:gd name="connsiteY0" fmla="*/ 0 h 18288"/>
              <a:gd name="connsiteX1" fmla="*/ 599389 w 2606040"/>
              <a:gd name="connsiteY1" fmla="*/ 0 h 18288"/>
              <a:gd name="connsiteX2" fmla="*/ 1303020 w 2606040"/>
              <a:gd name="connsiteY2" fmla="*/ 0 h 18288"/>
              <a:gd name="connsiteX3" fmla="*/ 1876349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80590 w 2606040"/>
              <a:gd name="connsiteY6" fmla="*/ 18288 h 18288"/>
              <a:gd name="connsiteX7" fmla="*/ 1276960 w 2606040"/>
              <a:gd name="connsiteY7" fmla="*/ 18288 h 18288"/>
              <a:gd name="connsiteX8" fmla="*/ 65151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11079" y="-22080"/>
                  <a:pt x="479378" y="-26537"/>
                  <a:pt x="625450" y="0"/>
                </a:cubicBezTo>
                <a:cubicBezTo>
                  <a:pt x="925937" y="-4758"/>
                  <a:pt x="973176" y="15739"/>
                  <a:pt x="1224839" y="0"/>
                </a:cubicBezTo>
                <a:cubicBezTo>
                  <a:pt x="1479663" y="-11328"/>
                  <a:pt x="1566636" y="18697"/>
                  <a:pt x="1824228" y="0"/>
                </a:cubicBezTo>
                <a:cubicBezTo>
                  <a:pt x="2086799" y="-72665"/>
                  <a:pt x="2306223" y="-891"/>
                  <a:pt x="2606040" y="0"/>
                </a:cubicBezTo>
                <a:cubicBezTo>
                  <a:pt x="2606645" y="4461"/>
                  <a:pt x="2607031" y="13181"/>
                  <a:pt x="2606040" y="18288"/>
                </a:cubicBezTo>
                <a:cubicBezTo>
                  <a:pt x="2260204" y="29342"/>
                  <a:pt x="2175708" y="5614"/>
                  <a:pt x="1902409" y="18288"/>
                </a:cubicBezTo>
                <a:cubicBezTo>
                  <a:pt x="1638502" y="41064"/>
                  <a:pt x="1460923" y="-16269"/>
                  <a:pt x="1276960" y="18288"/>
                </a:cubicBezTo>
                <a:cubicBezTo>
                  <a:pt x="1057717" y="14361"/>
                  <a:pt x="867956" y="2320"/>
                  <a:pt x="677570" y="18288"/>
                </a:cubicBezTo>
                <a:cubicBezTo>
                  <a:pt x="457951" y="33373"/>
                  <a:pt x="189752" y="55388"/>
                  <a:pt x="0" y="18288"/>
                </a:cubicBezTo>
                <a:cubicBezTo>
                  <a:pt x="1586" y="13022"/>
                  <a:pt x="-95" y="4569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72759" y="3236"/>
                  <a:pt x="361166" y="-13413"/>
                  <a:pt x="599389" y="0"/>
                </a:cubicBezTo>
                <a:cubicBezTo>
                  <a:pt x="841226" y="37042"/>
                  <a:pt x="968991" y="14587"/>
                  <a:pt x="1303020" y="0"/>
                </a:cubicBezTo>
                <a:cubicBezTo>
                  <a:pt x="1643101" y="-7120"/>
                  <a:pt x="1717813" y="7213"/>
                  <a:pt x="1876349" y="0"/>
                </a:cubicBezTo>
                <a:cubicBezTo>
                  <a:pt x="2036762" y="-14138"/>
                  <a:pt x="2426397" y="-4451"/>
                  <a:pt x="2606040" y="0"/>
                </a:cubicBezTo>
                <a:cubicBezTo>
                  <a:pt x="2606314" y="8448"/>
                  <a:pt x="2606550" y="14527"/>
                  <a:pt x="2606040" y="18288"/>
                </a:cubicBezTo>
                <a:cubicBezTo>
                  <a:pt x="2344840" y="2643"/>
                  <a:pt x="2192043" y="7399"/>
                  <a:pt x="1980590" y="18288"/>
                </a:cubicBezTo>
                <a:cubicBezTo>
                  <a:pt x="1783984" y="-9745"/>
                  <a:pt x="1487673" y="45908"/>
                  <a:pt x="1276960" y="18288"/>
                </a:cubicBezTo>
                <a:cubicBezTo>
                  <a:pt x="1088134" y="-41257"/>
                  <a:pt x="877974" y="49968"/>
                  <a:pt x="651510" y="18288"/>
                </a:cubicBezTo>
                <a:cubicBezTo>
                  <a:pt x="430798" y="-27764"/>
                  <a:pt x="132889" y="-33467"/>
                  <a:pt x="0" y="18288"/>
                </a:cubicBezTo>
                <a:cubicBezTo>
                  <a:pt x="212" y="10845"/>
                  <a:pt x="-833" y="6193"/>
                  <a:pt x="0" y="0"/>
                </a:cubicBezTo>
                <a:close/>
              </a:path>
              <a:path w="2606040" h="18288" fill="none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27712" y="6878"/>
                  <a:pt x="971143" y="7084"/>
                  <a:pt x="1224839" y="0"/>
                </a:cubicBezTo>
                <a:cubicBezTo>
                  <a:pt x="1477775" y="-16815"/>
                  <a:pt x="1569904" y="19146"/>
                  <a:pt x="1824228" y="0"/>
                </a:cubicBezTo>
                <a:cubicBezTo>
                  <a:pt x="2055206" y="24867"/>
                  <a:pt x="2317192" y="-62872"/>
                  <a:pt x="2606040" y="0"/>
                </a:cubicBezTo>
                <a:cubicBezTo>
                  <a:pt x="2606166" y="3680"/>
                  <a:pt x="2606905" y="11461"/>
                  <a:pt x="2606040" y="18288"/>
                </a:cubicBezTo>
                <a:cubicBezTo>
                  <a:pt x="2234648" y="26976"/>
                  <a:pt x="2180202" y="-10361"/>
                  <a:pt x="1902409" y="18288"/>
                </a:cubicBezTo>
                <a:cubicBezTo>
                  <a:pt x="1635562" y="47194"/>
                  <a:pt x="1477339" y="4794"/>
                  <a:pt x="1276960" y="18288"/>
                </a:cubicBezTo>
                <a:cubicBezTo>
                  <a:pt x="1058094" y="66922"/>
                  <a:pt x="904206" y="-20636"/>
                  <a:pt x="677570" y="18288"/>
                </a:cubicBezTo>
                <a:cubicBezTo>
                  <a:pt x="485746" y="14713"/>
                  <a:pt x="195925" y="33005"/>
                  <a:pt x="0" y="18288"/>
                </a:cubicBezTo>
                <a:cubicBezTo>
                  <a:pt x="1168" y="12774"/>
                  <a:pt x="-229" y="374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2606040"/>
                      <a:gd name="connsiteY0" fmla="*/ 0 h 18288"/>
                      <a:gd name="connsiteX1" fmla="*/ 625450 w 2606040"/>
                      <a:gd name="connsiteY1" fmla="*/ 0 h 18288"/>
                      <a:gd name="connsiteX2" fmla="*/ 1224839 w 2606040"/>
                      <a:gd name="connsiteY2" fmla="*/ 0 h 18288"/>
                      <a:gd name="connsiteX3" fmla="*/ 1824228 w 2606040"/>
                      <a:gd name="connsiteY3" fmla="*/ 0 h 18288"/>
                      <a:gd name="connsiteX4" fmla="*/ 2606040 w 2606040"/>
                      <a:gd name="connsiteY4" fmla="*/ 0 h 18288"/>
                      <a:gd name="connsiteX5" fmla="*/ 2606040 w 2606040"/>
                      <a:gd name="connsiteY5" fmla="*/ 18288 h 18288"/>
                      <a:gd name="connsiteX6" fmla="*/ 1902409 w 2606040"/>
                      <a:gd name="connsiteY6" fmla="*/ 18288 h 18288"/>
                      <a:gd name="connsiteX7" fmla="*/ 1276960 w 2606040"/>
                      <a:gd name="connsiteY7" fmla="*/ 18288 h 18288"/>
                      <a:gd name="connsiteX8" fmla="*/ 677570 w 2606040"/>
                      <a:gd name="connsiteY8" fmla="*/ 18288 h 18288"/>
                      <a:gd name="connsiteX9" fmla="*/ 0 w 2606040"/>
                      <a:gd name="connsiteY9" fmla="*/ 18288 h 18288"/>
                      <a:gd name="connsiteX10" fmla="*/ 0 w 2606040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06040" h="18288" fill="none" extrusionOk="0">
                        <a:moveTo>
                          <a:pt x="0" y="0"/>
                        </a:moveTo>
                        <a:cubicBezTo>
                          <a:pt x="266776" y="-600"/>
                          <a:pt x="322756" y="3201"/>
                          <a:pt x="625450" y="0"/>
                        </a:cubicBezTo>
                        <a:cubicBezTo>
                          <a:pt x="928144" y="-3201"/>
                          <a:pt x="968141" y="9269"/>
                          <a:pt x="1224839" y="0"/>
                        </a:cubicBezTo>
                        <a:cubicBezTo>
                          <a:pt x="1481537" y="-9269"/>
                          <a:pt x="1569059" y="21947"/>
                          <a:pt x="1824228" y="0"/>
                        </a:cubicBezTo>
                        <a:cubicBezTo>
                          <a:pt x="2079397" y="-21947"/>
                          <a:pt x="2326053" y="-10194"/>
                          <a:pt x="2606040" y="0"/>
                        </a:cubicBezTo>
                        <a:cubicBezTo>
                          <a:pt x="2605462" y="4771"/>
                          <a:pt x="2606793" y="12323"/>
                          <a:pt x="2606040" y="18288"/>
                        </a:cubicBezTo>
                        <a:cubicBezTo>
                          <a:pt x="2256758" y="31410"/>
                          <a:pt x="2173673" y="-12878"/>
                          <a:pt x="1902409" y="18288"/>
                        </a:cubicBezTo>
                        <a:cubicBezTo>
                          <a:pt x="1631145" y="49454"/>
                          <a:pt x="1461378" y="5466"/>
                          <a:pt x="1276960" y="18288"/>
                        </a:cubicBezTo>
                        <a:cubicBezTo>
                          <a:pt x="1092542" y="31110"/>
                          <a:pt x="890442" y="13213"/>
                          <a:pt x="677570" y="18288"/>
                        </a:cubicBezTo>
                        <a:cubicBezTo>
                          <a:pt x="464698" y="23364"/>
                          <a:pt x="187648" y="35837"/>
                          <a:pt x="0" y="18288"/>
                        </a:cubicBezTo>
                        <a:cubicBezTo>
                          <a:pt x="841" y="12879"/>
                          <a:pt x="-726" y="3977"/>
                          <a:pt x="0" y="0"/>
                        </a:cubicBezTo>
                        <a:close/>
                      </a:path>
                      <a:path w="2606040" h="18288" stroke="0" extrusionOk="0">
                        <a:moveTo>
                          <a:pt x="0" y="0"/>
                        </a:moveTo>
                        <a:cubicBezTo>
                          <a:pt x="197231" y="3803"/>
                          <a:pt x="358914" y="-9291"/>
                          <a:pt x="599389" y="0"/>
                        </a:cubicBezTo>
                        <a:cubicBezTo>
                          <a:pt x="839864" y="9291"/>
                          <a:pt x="979371" y="8509"/>
                          <a:pt x="1303020" y="0"/>
                        </a:cubicBezTo>
                        <a:cubicBezTo>
                          <a:pt x="1626669" y="-8509"/>
                          <a:pt x="1726300" y="7440"/>
                          <a:pt x="1876349" y="0"/>
                        </a:cubicBezTo>
                        <a:cubicBezTo>
                          <a:pt x="2026398" y="-7440"/>
                          <a:pt x="2430712" y="17957"/>
                          <a:pt x="2606040" y="0"/>
                        </a:cubicBezTo>
                        <a:cubicBezTo>
                          <a:pt x="2605426" y="8857"/>
                          <a:pt x="2606544" y="13619"/>
                          <a:pt x="2606040" y="18288"/>
                        </a:cubicBezTo>
                        <a:cubicBezTo>
                          <a:pt x="2393024" y="2241"/>
                          <a:pt x="2191161" y="39259"/>
                          <a:pt x="1980590" y="18288"/>
                        </a:cubicBezTo>
                        <a:cubicBezTo>
                          <a:pt x="1770019" y="-2683"/>
                          <a:pt x="1476440" y="36114"/>
                          <a:pt x="1276960" y="18288"/>
                        </a:cubicBezTo>
                        <a:cubicBezTo>
                          <a:pt x="1077480" y="463"/>
                          <a:pt x="880988" y="42125"/>
                          <a:pt x="651510" y="18288"/>
                        </a:cubicBezTo>
                        <a:cubicBezTo>
                          <a:pt x="422032" y="-5549"/>
                          <a:pt x="130744" y="-1947"/>
                          <a:pt x="0" y="18288"/>
                        </a:cubicBezTo>
                        <a:cubicBezTo>
                          <a:pt x="-487" y="10816"/>
                          <a:pt x="-839" y="605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230628E-82E1-04AD-7C7A-82DE5261D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60" y="2872899"/>
            <a:ext cx="3182691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/>
              <a:t>1BSD</a:t>
            </a:r>
          </a:p>
        </p:txBody>
      </p:sp>
      <p:pic>
        <p:nvPicPr>
          <p:cNvPr id="7" name="内容占位符 6" descr="戴眼镜的人在酒吧&#10;&#10;中度可信度描述已自动生成">
            <a:extLst>
              <a:ext uri="{FF2B5EF4-FFF2-40B4-BE49-F238E27FC236}">
                <a16:creationId xmlns:a16="http://schemas.microsoft.com/office/drawing/2014/main" id="{9069820D-2DEE-B74E-A51F-C6330C1AD0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66"/>
          <a:stretch/>
        </p:blipFill>
        <p:spPr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86795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A34EB97-6D86-4EE3-FF80-9E14E964BF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098" r="884" b="-1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  <p:pic>
        <p:nvPicPr>
          <p:cNvPr id="7" name="图片 6" descr="卡通人物&#10;&#10;中度可信度描述已自动生成">
            <a:extLst>
              <a:ext uri="{FF2B5EF4-FFF2-40B4-BE49-F238E27FC236}">
                <a16:creationId xmlns:a16="http://schemas.microsoft.com/office/drawing/2014/main" id="{25B9D5B8-7B1D-191B-0C30-9921EA3BD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13525"/>
            <a:ext cx="3309152" cy="184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789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0A3DCC6-72F2-F47B-EE5C-017D111405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939" r="10045" b="-1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63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3">
            <a:extLst>
              <a:ext uri="{FF2B5EF4-FFF2-40B4-BE49-F238E27FC236}">
                <a16:creationId xmlns:a16="http://schemas.microsoft.com/office/drawing/2014/main" id="{63F5877B-98C7-49DD-83AB-0F6F57CB6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内容占位符 4" descr="图片包含 人, 男人, 穿着, 眼镜&#10;&#10;描述已自动生成">
            <a:extLst>
              <a:ext uri="{FF2B5EF4-FFF2-40B4-BE49-F238E27FC236}">
                <a16:creationId xmlns:a16="http://schemas.microsoft.com/office/drawing/2014/main" id="{0BF4FBC2-D87B-1B01-8FDB-B2B25DBCB5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6" r="10825"/>
          <a:stretch/>
        </p:blipFill>
        <p:spPr>
          <a:xfrm>
            <a:off x="5523058" y="-18"/>
            <a:ext cx="3620942" cy="6857999"/>
          </a:xfrm>
          <a:custGeom>
            <a:avLst/>
            <a:gdLst/>
            <a:ahLst/>
            <a:cxnLst/>
            <a:rect l="l" t="t" r="r" b="b"/>
            <a:pathLst>
              <a:path w="4827922" h="6858000">
                <a:moveTo>
                  <a:pt x="4441" y="0"/>
                </a:moveTo>
                <a:lnTo>
                  <a:pt x="4827922" y="0"/>
                </a:lnTo>
                <a:lnTo>
                  <a:pt x="4827922" y="6858000"/>
                </a:lnTo>
                <a:lnTo>
                  <a:pt x="0" y="6858000"/>
                </a:lnTo>
                <a:lnTo>
                  <a:pt x="106674" y="6638378"/>
                </a:lnTo>
                <a:cubicBezTo>
                  <a:pt x="530028" y="5720938"/>
                  <a:pt x="777229" y="4614948"/>
                  <a:pt x="777229" y="3424428"/>
                </a:cubicBezTo>
                <a:cubicBezTo>
                  <a:pt x="777229" y="2233909"/>
                  <a:pt x="530028" y="1127919"/>
                  <a:pt x="106674" y="210478"/>
                </a:cubicBezTo>
                <a:close/>
              </a:path>
            </a:pathLst>
          </a:custGeom>
        </p:spPr>
      </p:pic>
      <p:pic>
        <p:nvPicPr>
          <p:cNvPr id="9" name="图片 8" descr="图片包含 徽标&#10;&#10;描述已自动生成">
            <a:extLst>
              <a:ext uri="{FF2B5EF4-FFF2-40B4-BE49-F238E27FC236}">
                <a16:creationId xmlns:a16="http://schemas.microsoft.com/office/drawing/2014/main" id="{315B86C6-5442-B65E-6919-409F2E4432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5" r="22196" b="2"/>
          <a:stretch/>
        </p:blipFill>
        <p:spPr>
          <a:xfrm>
            <a:off x="2339520" y="18"/>
            <a:ext cx="3724717" cy="6857999"/>
          </a:xfrm>
          <a:custGeom>
            <a:avLst/>
            <a:gdLst/>
            <a:ahLst/>
            <a:cxnLst/>
            <a:rect l="l" t="t" r="r" b="b"/>
            <a:pathLst>
              <a:path w="4966290" h="6857999">
                <a:moveTo>
                  <a:pt x="0" y="0"/>
                </a:moveTo>
                <a:lnTo>
                  <a:pt x="4188230" y="0"/>
                </a:lnTo>
                <a:lnTo>
                  <a:pt x="4295735" y="210478"/>
                </a:lnTo>
                <a:cubicBezTo>
                  <a:pt x="4719089" y="1127919"/>
                  <a:pt x="4966290" y="2233909"/>
                  <a:pt x="4966290" y="3424428"/>
                </a:cubicBezTo>
                <a:cubicBezTo>
                  <a:pt x="4966290" y="4614948"/>
                  <a:pt x="4719089" y="5720938"/>
                  <a:pt x="4295735" y="6638378"/>
                </a:cubicBezTo>
                <a:lnTo>
                  <a:pt x="4183560" y="6857999"/>
                </a:lnTo>
                <a:lnTo>
                  <a:pt x="53039" y="6857999"/>
                </a:lnTo>
                <a:lnTo>
                  <a:pt x="132047" y="6695338"/>
                </a:lnTo>
                <a:cubicBezTo>
                  <a:pt x="555401" y="5777898"/>
                  <a:pt x="802602" y="4671908"/>
                  <a:pt x="802602" y="3481388"/>
                </a:cubicBezTo>
                <a:cubicBezTo>
                  <a:pt x="802602" y="2191659"/>
                  <a:pt x="512484" y="1001134"/>
                  <a:pt x="22579" y="42066"/>
                </a:cubicBezTo>
                <a:close/>
              </a:path>
            </a:pathLst>
          </a:custGeom>
        </p:spPr>
      </p:pic>
      <p:sp useBgFill="1">
        <p:nvSpPr>
          <p:cNvPr id="28" name="Freeform: Shape 15">
            <a:extLst>
              <a:ext uri="{FF2B5EF4-FFF2-40B4-BE49-F238E27FC236}">
                <a16:creationId xmlns:a16="http://schemas.microsoft.com/office/drawing/2014/main" id="{4EA91930-66BC-4C41-B4F5-C31EB216F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959361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Freeform: Shape 17">
            <a:extLst>
              <a:ext uri="{FF2B5EF4-FFF2-40B4-BE49-F238E27FC236}">
                <a16:creationId xmlns:a16="http://schemas.microsoft.com/office/drawing/2014/main" id="{6313CF8F-B436-401E-9575-DE0F8E8B5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952502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8622DE8-765A-10DD-B718-06D48CE06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42" y="681038"/>
            <a:ext cx="210337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GNU</a:t>
            </a:r>
            <a:r>
              <a:rPr lang="zh-CN" alt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计划</a:t>
            </a:r>
            <a:endParaRPr lang="en-US" altLang="zh-CN" sz="36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0" name="Rectangle 19">
            <a:extLst>
              <a:ext uri="{FF2B5EF4-FFF2-40B4-BE49-F238E27FC236}">
                <a16:creationId xmlns:a16="http://schemas.microsoft.com/office/drawing/2014/main" id="{2A38CFE9-C30A-4551-ACCB-D5808FBC3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16867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089941"/>
            <a:ext cx="21259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AD73652-E410-8E77-68C7-454CF6BB7F53}"/>
              </a:ext>
            </a:extLst>
          </p:cNvPr>
          <p:cNvSpPr txBox="1"/>
          <p:nvPr/>
        </p:nvSpPr>
        <p:spPr>
          <a:xfrm>
            <a:off x="336042" y="2258171"/>
            <a:ext cx="2103378" cy="3918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>
                <a:hlinkClick r:id="rId4" tooltip="理查德·斯托曼"/>
              </a:rPr>
              <a:t>理查德</a:t>
            </a:r>
            <a:r>
              <a:rPr lang="en-US" altLang="zh-CN" sz="1600">
                <a:hlinkClick r:id="rId4" tooltip="理查德·斯托曼"/>
              </a:rPr>
              <a:t>·</a:t>
            </a:r>
            <a:r>
              <a:rPr lang="zh-CN" altLang="en-US" sz="1600">
                <a:hlinkClick r:id="rId4" tooltip="理查德·斯托曼"/>
              </a:rPr>
              <a:t>斯托曼</a:t>
            </a:r>
            <a:r>
              <a:rPr lang="en-US" altLang="zh-CN" sz="1600"/>
              <a:t>, GNU</a:t>
            </a:r>
            <a:r>
              <a:rPr lang="zh-CN" altLang="en-US" sz="1600"/>
              <a:t>计划的创建者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53978CB-AE42-1B6F-72FC-D338342E1EC5}"/>
              </a:ext>
            </a:extLst>
          </p:cNvPr>
          <p:cNvSpPr txBox="1"/>
          <p:nvPr/>
        </p:nvSpPr>
        <p:spPr>
          <a:xfrm>
            <a:off x="697653" y="3928533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5"/>
              </a:rPr>
              <a:t>GNU</a:t>
            </a:r>
            <a:r>
              <a:rPr lang="zh-CN" altLang="en-US" dirty="0">
                <a:hlinkClick r:id="rId5"/>
              </a:rPr>
              <a:t>宣言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9074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1103</TotalTime>
  <Words>247</Words>
  <Application>Microsoft Office PowerPoint</Application>
  <PresentationFormat>全屏显示(4:3)</PresentationFormat>
  <Paragraphs>50</Paragraphs>
  <Slides>29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0" baseType="lpstr">
      <vt:lpstr>Office 主题​​</vt:lpstr>
      <vt:lpstr>等待中。。。</vt:lpstr>
      <vt:lpstr>PowerPoint 演示文稿</vt:lpstr>
      <vt:lpstr>PowerPoint 演示文稿</vt:lpstr>
      <vt:lpstr>PowerPoint 演示文稿</vt:lpstr>
      <vt:lpstr>PowerPoint 演示文稿</vt:lpstr>
      <vt:lpstr>Bill Joy</vt:lpstr>
      <vt:lpstr>PowerPoint 演示文稿</vt:lpstr>
      <vt:lpstr>PowerPoint 演示文稿</vt:lpstr>
      <vt:lpstr>GNU计划</vt:lpstr>
      <vt:lpstr>PowerPoint 演示文稿</vt:lpstr>
      <vt:lpstr>PowerPoint 演示文稿</vt:lpstr>
      <vt:lpstr>PowerPoint 演示文稿</vt:lpstr>
      <vt:lpstr>My name is Linus, and I am your God.</vt:lpstr>
      <vt:lpstr>Linus·你的上帝· Torvalds</vt:lpstr>
      <vt:lpstr>GNU/Linux Distribution Timeline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等待中。。。</dc:title>
  <dc:creator>Gura Cody</dc:creator>
  <cp:lastModifiedBy>Gura Cody</cp:lastModifiedBy>
  <cp:revision>2</cp:revision>
  <dcterms:created xsi:type="dcterms:W3CDTF">2022-10-28T10:31:35Z</dcterms:created>
  <dcterms:modified xsi:type="dcterms:W3CDTF">2022-10-30T08:54:45Z</dcterms:modified>
</cp:coreProperties>
</file>